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7" r:id="rId5"/>
  </p:sldMasterIdLst>
  <p:notesMasterIdLst>
    <p:notesMasterId r:id="rId21"/>
  </p:notesMasterIdLst>
  <p:sldIdLst>
    <p:sldId id="428" r:id="rId6"/>
    <p:sldId id="464" r:id="rId7"/>
    <p:sldId id="465" r:id="rId8"/>
    <p:sldId id="258" r:id="rId9"/>
    <p:sldId id="330" r:id="rId10"/>
    <p:sldId id="467" r:id="rId11"/>
    <p:sldId id="261" r:id="rId12"/>
    <p:sldId id="262" r:id="rId13"/>
    <p:sldId id="263" r:id="rId14"/>
    <p:sldId id="264" r:id="rId15"/>
    <p:sldId id="265" r:id="rId16"/>
    <p:sldId id="266" r:id="rId17"/>
    <p:sldId id="267" r:id="rId18"/>
    <p:sldId id="268" r:id="rId19"/>
    <p:sldId id="269"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CB2"/>
    <a:srgbClr val="EE2626"/>
    <a:srgbClr val="ED8E8E"/>
    <a:srgbClr val="FF3300"/>
    <a:srgbClr val="CC3300"/>
    <a:srgbClr val="FF7C80"/>
    <a:srgbClr val="F670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7EE3B9-253A-E8F4-FC0A-F7D56842F129}" v="7" dt="2022-11-29T15:54:45.561"/>
    <p1510:client id="{5D7E1E9C-6014-79AA-A3B1-FE18499DF888}" v="283" dt="2022-11-29T11:31:45.632"/>
    <p1510:client id="{810E8803-A3BC-4A2E-A0CD-D234833C4886}" v="244" dt="2022-11-16T14:53:36.908"/>
    <p1510:client id="{92A94425-6E23-8CA3-F69A-5FAFE7DF4A2E}" v="10" dt="2022-11-21T20:03:15.818"/>
    <p1510:client id="{AFA16D9E-2038-CDCA-4FFB-2C69B60052FD}" v="1402" dt="2022-11-21T19:54:48.982"/>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01" autoAdjust="0"/>
  </p:normalViewPr>
  <p:slideViewPr>
    <p:cSldViewPr snapToGrid="0">
      <p:cViewPr varScale="1">
        <p:scale>
          <a:sx n="89" d="100"/>
          <a:sy n="89" d="100"/>
        </p:scale>
        <p:origin x="1398" y="96"/>
      </p:cViewPr>
      <p:guideLst/>
    </p:cSldViewPr>
  </p:slideViewPr>
  <p:notesTextViewPr>
    <p:cViewPr>
      <p:scale>
        <a:sx n="1" d="1"/>
        <a:sy n="1" d="1"/>
      </p:scale>
      <p:origin x="0" y="-57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es Björkman" userId="S::claes.bjorkman@hpi.se::1a35daee-2292-4191-9cc9-9a30579ef2fc" providerId="AD" clId="Web-{92A94425-6E23-8CA3-F69A-5FAFE7DF4A2E}"/>
    <pc:docChg chg="modSld">
      <pc:chgData name="Claes Björkman" userId="S::claes.bjorkman@hpi.se::1a35daee-2292-4191-9cc9-9a30579ef2fc" providerId="AD" clId="Web-{92A94425-6E23-8CA3-F69A-5FAFE7DF4A2E}" dt="2022-11-21T20:03:15.818" v="4" actId="20577"/>
      <pc:docMkLst>
        <pc:docMk/>
      </pc:docMkLst>
      <pc:sldChg chg="modSp">
        <pc:chgData name="Claes Björkman" userId="S::claes.bjorkman@hpi.se::1a35daee-2292-4191-9cc9-9a30579ef2fc" providerId="AD" clId="Web-{92A94425-6E23-8CA3-F69A-5FAFE7DF4A2E}" dt="2022-11-21T20:03:15.818" v="4" actId="20577"/>
        <pc:sldMkLst>
          <pc:docMk/>
          <pc:sldMk cId="0" sldId="261"/>
        </pc:sldMkLst>
        <pc:spChg chg="mod">
          <ac:chgData name="Claes Björkman" userId="S::claes.bjorkman@hpi.se::1a35daee-2292-4191-9cc9-9a30579ef2fc" providerId="AD" clId="Web-{92A94425-6E23-8CA3-F69A-5FAFE7DF4A2E}" dt="2022-11-21T20:03:15.818" v="4" actId="20577"/>
          <ac:spMkLst>
            <pc:docMk/>
            <pc:sldMk cId="0" sldId="261"/>
            <ac:spMk id="5" creationId="{00000000-0000-0000-0000-000000000000}"/>
          </ac:spMkLst>
        </pc:spChg>
      </pc:sldChg>
    </pc:docChg>
  </pc:docChgLst>
  <pc:docChgLst>
    <pc:chgData name="Claes Björkman" userId="S::claes.bjorkman@hpi.se::1a35daee-2292-4191-9cc9-9a30579ef2fc" providerId="AD" clId="Web-{AFA16D9E-2038-CDCA-4FFB-2C69B60052FD}"/>
    <pc:docChg chg="modSld">
      <pc:chgData name="Claes Björkman" userId="S::claes.bjorkman@hpi.se::1a35daee-2292-4191-9cc9-9a30579ef2fc" providerId="AD" clId="Web-{AFA16D9E-2038-CDCA-4FFB-2C69B60052FD}" dt="2022-11-21T19:54:48.982" v="706" actId="20577"/>
      <pc:docMkLst>
        <pc:docMk/>
      </pc:docMkLst>
      <pc:sldChg chg="modSp">
        <pc:chgData name="Claes Björkman" userId="S::claes.bjorkman@hpi.se::1a35daee-2292-4191-9cc9-9a30579ef2fc" providerId="AD" clId="Web-{AFA16D9E-2038-CDCA-4FFB-2C69B60052FD}" dt="2022-11-21T19:54:48.982" v="706" actId="20577"/>
        <pc:sldMkLst>
          <pc:docMk/>
          <pc:sldMk cId="0" sldId="261"/>
        </pc:sldMkLst>
        <pc:spChg chg="mod">
          <ac:chgData name="Claes Björkman" userId="S::claes.bjorkman@hpi.se::1a35daee-2292-4191-9cc9-9a30579ef2fc" providerId="AD" clId="Web-{AFA16D9E-2038-CDCA-4FFB-2C69B60052FD}" dt="2022-11-21T19:54:48.982" v="706" actId="20577"/>
          <ac:spMkLst>
            <pc:docMk/>
            <pc:sldMk cId="0" sldId="261"/>
            <ac:spMk id="5" creationId="{00000000-0000-0000-0000-000000000000}"/>
          </ac:spMkLst>
        </pc:spChg>
      </pc:sldChg>
    </pc:docChg>
  </pc:docChgLst>
  <pc:docChgLst>
    <pc:chgData name="Sofia Paulsson" userId="828c9ec9-7cf7-4328-bad3-46a9c553c73e" providerId="ADAL" clId="{810E8803-A3BC-4A2E-A0CD-D234833C4886}"/>
    <pc:docChg chg="undo custSel addSld delSld modSld sldOrd">
      <pc:chgData name="Sofia Paulsson" userId="828c9ec9-7cf7-4328-bad3-46a9c553c73e" providerId="ADAL" clId="{810E8803-A3BC-4A2E-A0CD-D234833C4886}" dt="2022-11-17T15:04:01.767" v="8100" actId="6549"/>
      <pc:docMkLst>
        <pc:docMk/>
      </pc:docMkLst>
      <pc:sldChg chg="del">
        <pc:chgData name="Sofia Paulsson" userId="828c9ec9-7cf7-4328-bad3-46a9c553c73e" providerId="ADAL" clId="{810E8803-A3BC-4A2E-A0CD-D234833C4886}" dt="2022-11-16T18:57:42.142" v="7635" actId="47"/>
        <pc:sldMkLst>
          <pc:docMk/>
          <pc:sldMk cId="0" sldId="256"/>
        </pc:sldMkLst>
      </pc:sldChg>
      <pc:sldChg chg="del">
        <pc:chgData name="Sofia Paulsson" userId="828c9ec9-7cf7-4328-bad3-46a9c553c73e" providerId="ADAL" clId="{810E8803-A3BC-4A2E-A0CD-D234833C4886}" dt="2022-11-16T18:57:42.142" v="7635" actId="47"/>
        <pc:sldMkLst>
          <pc:docMk/>
          <pc:sldMk cId="0" sldId="257"/>
        </pc:sldMkLst>
      </pc:sldChg>
      <pc:sldChg chg="modSp mod modNotesTx">
        <pc:chgData name="Sofia Paulsson" userId="828c9ec9-7cf7-4328-bad3-46a9c553c73e" providerId="ADAL" clId="{810E8803-A3BC-4A2E-A0CD-D234833C4886}" dt="2022-11-16T18:22:33.092" v="5053" actId="1076"/>
        <pc:sldMkLst>
          <pc:docMk/>
          <pc:sldMk cId="0" sldId="258"/>
        </pc:sldMkLst>
        <pc:spChg chg="mod">
          <ac:chgData name="Sofia Paulsson" userId="828c9ec9-7cf7-4328-bad3-46a9c553c73e" providerId="ADAL" clId="{810E8803-A3BC-4A2E-A0CD-D234833C4886}" dt="2022-11-16T18:22:29.336" v="5052" actId="403"/>
          <ac:spMkLst>
            <pc:docMk/>
            <pc:sldMk cId="0" sldId="258"/>
            <ac:spMk id="4" creationId="{00000000-0000-0000-0000-000000000000}"/>
          </ac:spMkLst>
        </pc:spChg>
        <pc:spChg chg="mod">
          <ac:chgData name="Sofia Paulsson" userId="828c9ec9-7cf7-4328-bad3-46a9c553c73e" providerId="ADAL" clId="{810E8803-A3BC-4A2E-A0CD-D234833C4886}" dt="2022-11-16T18:22:33.092" v="5053" actId="1076"/>
          <ac:spMkLst>
            <pc:docMk/>
            <pc:sldMk cId="0" sldId="258"/>
            <ac:spMk id="5" creationId="{00000000-0000-0000-0000-000000000000}"/>
          </ac:spMkLst>
        </pc:spChg>
      </pc:sldChg>
      <pc:sldChg chg="del">
        <pc:chgData name="Sofia Paulsson" userId="828c9ec9-7cf7-4328-bad3-46a9c553c73e" providerId="ADAL" clId="{810E8803-A3BC-4A2E-A0CD-D234833C4886}" dt="2022-11-16T18:57:42.142" v="7635" actId="47"/>
        <pc:sldMkLst>
          <pc:docMk/>
          <pc:sldMk cId="0" sldId="259"/>
        </pc:sldMkLst>
      </pc:sldChg>
      <pc:sldChg chg="del">
        <pc:chgData name="Sofia Paulsson" userId="828c9ec9-7cf7-4328-bad3-46a9c553c73e" providerId="ADAL" clId="{810E8803-A3BC-4A2E-A0CD-D234833C4886}" dt="2022-11-16T18:57:42.142" v="7635" actId="47"/>
        <pc:sldMkLst>
          <pc:docMk/>
          <pc:sldMk cId="0" sldId="260"/>
        </pc:sldMkLst>
      </pc:sldChg>
      <pc:sldChg chg="modSp mod modNotesTx">
        <pc:chgData name="Sofia Paulsson" userId="828c9ec9-7cf7-4328-bad3-46a9c553c73e" providerId="ADAL" clId="{810E8803-A3BC-4A2E-A0CD-D234833C4886}" dt="2022-11-17T15:04:01.767" v="8100" actId="6549"/>
        <pc:sldMkLst>
          <pc:docMk/>
          <pc:sldMk cId="0" sldId="261"/>
        </pc:sldMkLst>
        <pc:spChg chg="mod">
          <ac:chgData name="Sofia Paulsson" userId="828c9ec9-7cf7-4328-bad3-46a9c553c73e" providerId="ADAL" clId="{810E8803-A3BC-4A2E-A0CD-D234833C4886}" dt="2022-11-16T18:56:01.158" v="7615" actId="1076"/>
          <ac:spMkLst>
            <pc:docMk/>
            <pc:sldMk cId="0" sldId="261"/>
            <ac:spMk id="4" creationId="{00000000-0000-0000-0000-000000000000}"/>
          </ac:spMkLst>
        </pc:spChg>
        <pc:spChg chg="mod">
          <ac:chgData name="Sofia Paulsson" userId="828c9ec9-7cf7-4328-bad3-46a9c553c73e" providerId="ADAL" clId="{810E8803-A3BC-4A2E-A0CD-D234833C4886}" dt="2022-11-16T18:57:23.651" v="7634" actId="947"/>
          <ac:spMkLst>
            <pc:docMk/>
            <pc:sldMk cId="0" sldId="261"/>
            <ac:spMk id="5" creationId="{00000000-0000-0000-0000-000000000000}"/>
          </ac:spMkLst>
        </pc:spChg>
        <pc:spChg chg="mod">
          <ac:chgData name="Sofia Paulsson" userId="828c9ec9-7cf7-4328-bad3-46a9c553c73e" providerId="ADAL" clId="{810E8803-A3BC-4A2E-A0CD-D234833C4886}" dt="2022-11-16T13:51:07.945" v="1835" actId="21"/>
          <ac:spMkLst>
            <pc:docMk/>
            <pc:sldMk cId="0" sldId="261"/>
            <ac:spMk id="6" creationId="{00000000-0000-0000-0000-000000000000}"/>
          </ac:spMkLst>
        </pc:spChg>
      </pc:sldChg>
      <pc:sldChg chg="modSp mod modNotesTx">
        <pc:chgData name="Sofia Paulsson" userId="828c9ec9-7cf7-4328-bad3-46a9c553c73e" providerId="ADAL" clId="{810E8803-A3BC-4A2E-A0CD-D234833C4886}" dt="2022-11-16T14:29:03.475" v="4499" actId="2711"/>
        <pc:sldMkLst>
          <pc:docMk/>
          <pc:sldMk cId="0" sldId="262"/>
        </pc:sldMkLst>
        <pc:spChg chg="mod">
          <ac:chgData name="Sofia Paulsson" userId="828c9ec9-7cf7-4328-bad3-46a9c553c73e" providerId="ADAL" clId="{810E8803-A3BC-4A2E-A0CD-D234833C4886}" dt="2022-11-16T14:29:03.475" v="4499" actId="2711"/>
          <ac:spMkLst>
            <pc:docMk/>
            <pc:sldMk cId="0" sldId="262"/>
            <ac:spMk id="5" creationId="{00000000-0000-0000-0000-000000000000}"/>
          </ac:spMkLst>
        </pc:spChg>
      </pc:sldChg>
      <pc:sldChg chg="modNotesTx">
        <pc:chgData name="Sofia Paulsson" userId="828c9ec9-7cf7-4328-bad3-46a9c553c73e" providerId="ADAL" clId="{810E8803-A3BC-4A2E-A0CD-D234833C4886}" dt="2022-11-16T14:47:18.385" v="4978" actId="20577"/>
        <pc:sldMkLst>
          <pc:docMk/>
          <pc:sldMk cId="0" sldId="263"/>
        </pc:sldMkLst>
      </pc:sldChg>
      <pc:sldChg chg="modNotesTx">
        <pc:chgData name="Sofia Paulsson" userId="828c9ec9-7cf7-4328-bad3-46a9c553c73e" providerId="ADAL" clId="{810E8803-A3BC-4A2E-A0CD-D234833C4886}" dt="2022-11-16T14:47:33.942" v="4979"/>
        <pc:sldMkLst>
          <pc:docMk/>
          <pc:sldMk cId="0" sldId="264"/>
        </pc:sldMkLst>
      </pc:sldChg>
      <pc:sldChg chg="addSp delSp modSp mod modNotesTx">
        <pc:chgData name="Sofia Paulsson" userId="828c9ec9-7cf7-4328-bad3-46a9c553c73e" providerId="ADAL" clId="{810E8803-A3BC-4A2E-A0CD-D234833C4886}" dt="2022-11-16T18:47:04.336" v="6803" actId="478"/>
        <pc:sldMkLst>
          <pc:docMk/>
          <pc:sldMk cId="0" sldId="265"/>
        </pc:sldMkLst>
        <pc:spChg chg="add del mod">
          <ac:chgData name="Sofia Paulsson" userId="828c9ec9-7cf7-4328-bad3-46a9c553c73e" providerId="ADAL" clId="{810E8803-A3BC-4A2E-A0CD-D234833C4886}" dt="2022-11-16T18:24:48.934" v="5054" actId="478"/>
          <ac:spMkLst>
            <pc:docMk/>
            <pc:sldMk cId="0" sldId="265"/>
            <ac:spMk id="11" creationId="{49F79E20-D328-964B-2D85-3F4B377FABED}"/>
          </ac:spMkLst>
        </pc:spChg>
        <pc:picChg chg="add del mod">
          <ac:chgData name="Sofia Paulsson" userId="828c9ec9-7cf7-4328-bad3-46a9c553c73e" providerId="ADAL" clId="{810E8803-A3BC-4A2E-A0CD-D234833C4886}" dt="2022-11-16T18:43:27.206" v="6387" actId="478"/>
          <ac:picMkLst>
            <pc:docMk/>
            <pc:sldMk cId="0" sldId="265"/>
            <ac:picMk id="13" creationId="{920788F5-0811-4F8B-DD98-00D647597939}"/>
          </ac:picMkLst>
        </pc:picChg>
        <pc:picChg chg="add del mod">
          <ac:chgData name="Sofia Paulsson" userId="828c9ec9-7cf7-4328-bad3-46a9c553c73e" providerId="ADAL" clId="{810E8803-A3BC-4A2E-A0CD-D234833C4886}" dt="2022-11-16T18:47:04.336" v="6803" actId="478"/>
          <ac:picMkLst>
            <pc:docMk/>
            <pc:sldMk cId="0" sldId="265"/>
            <ac:picMk id="15" creationId="{08D33781-1EF1-73EB-6D12-6251BB026731}"/>
          </ac:picMkLst>
        </pc:picChg>
      </pc:sldChg>
      <pc:sldChg chg="modNotesTx">
        <pc:chgData name="Sofia Paulsson" userId="828c9ec9-7cf7-4328-bad3-46a9c553c73e" providerId="ADAL" clId="{810E8803-A3BC-4A2E-A0CD-D234833C4886}" dt="2022-11-16T18:31:00.499" v="5927" actId="20577"/>
        <pc:sldMkLst>
          <pc:docMk/>
          <pc:sldMk cId="0" sldId="266"/>
        </pc:sldMkLst>
      </pc:sldChg>
      <pc:sldChg chg="modNotesTx">
        <pc:chgData name="Sofia Paulsson" userId="828c9ec9-7cf7-4328-bad3-46a9c553c73e" providerId="ADAL" clId="{810E8803-A3BC-4A2E-A0CD-D234833C4886}" dt="2022-11-16T18:49:30.988" v="7021" actId="20577"/>
        <pc:sldMkLst>
          <pc:docMk/>
          <pc:sldMk cId="0" sldId="267"/>
        </pc:sldMkLst>
      </pc:sldChg>
      <pc:sldChg chg="modNotesTx">
        <pc:chgData name="Sofia Paulsson" userId="828c9ec9-7cf7-4328-bad3-46a9c553c73e" providerId="ADAL" clId="{810E8803-A3BC-4A2E-A0CD-D234833C4886}" dt="2022-11-16T18:58:18.610" v="7853" actId="20577"/>
        <pc:sldMkLst>
          <pc:docMk/>
          <pc:sldMk cId="0" sldId="269"/>
        </pc:sldMkLst>
      </pc:sldChg>
      <pc:sldChg chg="ord">
        <pc:chgData name="Sofia Paulsson" userId="828c9ec9-7cf7-4328-bad3-46a9c553c73e" providerId="ADAL" clId="{810E8803-A3BC-4A2E-A0CD-D234833C4886}" dt="2022-11-07T09:24:33.159" v="198"/>
        <pc:sldMkLst>
          <pc:docMk/>
          <pc:sldMk cId="0" sldId="330"/>
        </pc:sldMkLst>
      </pc:sldChg>
      <pc:sldChg chg="del">
        <pc:chgData name="Sofia Paulsson" userId="828c9ec9-7cf7-4328-bad3-46a9c553c73e" providerId="ADAL" clId="{810E8803-A3BC-4A2E-A0CD-D234833C4886}" dt="2022-11-16T18:57:42.142" v="7635" actId="47"/>
        <pc:sldMkLst>
          <pc:docMk/>
          <pc:sldMk cId="670773603" sldId="420"/>
        </pc:sldMkLst>
      </pc:sldChg>
      <pc:sldChg chg="modSp mod">
        <pc:chgData name="Sofia Paulsson" userId="828c9ec9-7cf7-4328-bad3-46a9c553c73e" providerId="ADAL" clId="{810E8803-A3BC-4A2E-A0CD-D234833C4886}" dt="2022-11-07T09:14:35.914" v="36" actId="20577"/>
        <pc:sldMkLst>
          <pc:docMk/>
          <pc:sldMk cId="3098488309" sldId="428"/>
        </pc:sldMkLst>
        <pc:spChg chg="mod">
          <ac:chgData name="Sofia Paulsson" userId="828c9ec9-7cf7-4328-bad3-46a9c553c73e" providerId="ADAL" clId="{810E8803-A3BC-4A2E-A0CD-D234833C4886}" dt="2022-11-07T09:14:35.914" v="36" actId="20577"/>
          <ac:spMkLst>
            <pc:docMk/>
            <pc:sldMk cId="3098488309" sldId="428"/>
            <ac:spMk id="2" creationId="{BE9ABDD3-523F-EA7C-BC78-A6A074321105}"/>
          </ac:spMkLst>
        </pc:spChg>
      </pc:sldChg>
      <pc:sldChg chg="modSp del mod">
        <pc:chgData name="Sofia Paulsson" userId="828c9ec9-7cf7-4328-bad3-46a9c553c73e" providerId="ADAL" clId="{810E8803-A3BC-4A2E-A0CD-D234833C4886}" dt="2022-11-16T18:57:42.142" v="7635" actId="47"/>
        <pc:sldMkLst>
          <pc:docMk/>
          <pc:sldMk cId="0" sldId="432"/>
        </pc:sldMkLst>
        <pc:spChg chg="mod">
          <ac:chgData name="Sofia Paulsson" userId="828c9ec9-7cf7-4328-bad3-46a9c553c73e" providerId="ADAL" clId="{810E8803-A3BC-4A2E-A0CD-D234833C4886}" dt="2022-11-07T09:15:33.650" v="130" actId="20577"/>
          <ac:spMkLst>
            <pc:docMk/>
            <pc:sldMk cId="0" sldId="432"/>
            <ac:spMk id="4" creationId="{00000000-0000-0000-0000-000000000000}"/>
          </ac:spMkLst>
        </pc:spChg>
        <pc:spChg chg="mod">
          <ac:chgData name="Sofia Paulsson" userId="828c9ec9-7cf7-4328-bad3-46a9c553c73e" providerId="ADAL" clId="{810E8803-A3BC-4A2E-A0CD-D234833C4886}" dt="2022-11-07T09:17:42.767" v="133"/>
          <ac:spMkLst>
            <pc:docMk/>
            <pc:sldMk cId="0" sldId="432"/>
            <ac:spMk id="5" creationId="{00000000-0000-0000-0000-000000000000}"/>
          </ac:spMkLst>
        </pc:spChg>
      </pc:sldChg>
      <pc:sldChg chg="del">
        <pc:chgData name="Sofia Paulsson" userId="828c9ec9-7cf7-4328-bad3-46a9c553c73e" providerId="ADAL" clId="{810E8803-A3BC-4A2E-A0CD-D234833C4886}" dt="2022-11-16T18:57:42.142" v="7635" actId="47"/>
        <pc:sldMkLst>
          <pc:docMk/>
          <pc:sldMk cId="0" sldId="433"/>
        </pc:sldMkLst>
      </pc:sldChg>
      <pc:sldChg chg="del">
        <pc:chgData name="Sofia Paulsson" userId="828c9ec9-7cf7-4328-bad3-46a9c553c73e" providerId="ADAL" clId="{810E8803-A3BC-4A2E-A0CD-D234833C4886}" dt="2022-11-16T18:57:42.142" v="7635" actId="47"/>
        <pc:sldMkLst>
          <pc:docMk/>
          <pc:sldMk cId="0" sldId="434"/>
        </pc:sldMkLst>
      </pc:sldChg>
      <pc:sldChg chg="del">
        <pc:chgData name="Sofia Paulsson" userId="828c9ec9-7cf7-4328-bad3-46a9c553c73e" providerId="ADAL" clId="{810E8803-A3BC-4A2E-A0CD-D234833C4886}" dt="2022-11-16T18:57:42.142" v="7635" actId="47"/>
        <pc:sldMkLst>
          <pc:docMk/>
          <pc:sldMk cId="0" sldId="435"/>
        </pc:sldMkLst>
      </pc:sldChg>
      <pc:sldChg chg="del">
        <pc:chgData name="Sofia Paulsson" userId="828c9ec9-7cf7-4328-bad3-46a9c553c73e" providerId="ADAL" clId="{810E8803-A3BC-4A2E-A0CD-D234833C4886}" dt="2022-11-16T18:57:42.142" v="7635" actId="47"/>
        <pc:sldMkLst>
          <pc:docMk/>
          <pc:sldMk cId="0" sldId="436"/>
        </pc:sldMkLst>
      </pc:sldChg>
      <pc:sldChg chg="del">
        <pc:chgData name="Sofia Paulsson" userId="828c9ec9-7cf7-4328-bad3-46a9c553c73e" providerId="ADAL" clId="{810E8803-A3BC-4A2E-A0CD-D234833C4886}" dt="2022-11-16T18:57:42.142" v="7635" actId="47"/>
        <pc:sldMkLst>
          <pc:docMk/>
          <pc:sldMk cId="0" sldId="437"/>
        </pc:sldMkLst>
      </pc:sldChg>
      <pc:sldChg chg="del">
        <pc:chgData name="Sofia Paulsson" userId="828c9ec9-7cf7-4328-bad3-46a9c553c73e" providerId="ADAL" clId="{810E8803-A3BC-4A2E-A0CD-D234833C4886}" dt="2022-11-16T18:57:42.142" v="7635" actId="47"/>
        <pc:sldMkLst>
          <pc:docMk/>
          <pc:sldMk cId="0" sldId="438"/>
        </pc:sldMkLst>
      </pc:sldChg>
      <pc:sldChg chg="del">
        <pc:chgData name="Sofia Paulsson" userId="828c9ec9-7cf7-4328-bad3-46a9c553c73e" providerId="ADAL" clId="{810E8803-A3BC-4A2E-A0CD-D234833C4886}" dt="2022-11-16T18:57:42.142" v="7635" actId="47"/>
        <pc:sldMkLst>
          <pc:docMk/>
          <pc:sldMk cId="0" sldId="439"/>
        </pc:sldMkLst>
      </pc:sldChg>
      <pc:sldChg chg="del">
        <pc:chgData name="Sofia Paulsson" userId="828c9ec9-7cf7-4328-bad3-46a9c553c73e" providerId="ADAL" clId="{810E8803-A3BC-4A2E-A0CD-D234833C4886}" dt="2022-11-16T18:57:42.142" v="7635" actId="47"/>
        <pc:sldMkLst>
          <pc:docMk/>
          <pc:sldMk cId="0" sldId="440"/>
        </pc:sldMkLst>
      </pc:sldChg>
      <pc:sldChg chg="del">
        <pc:chgData name="Sofia Paulsson" userId="828c9ec9-7cf7-4328-bad3-46a9c553c73e" providerId="ADAL" clId="{810E8803-A3BC-4A2E-A0CD-D234833C4886}" dt="2022-11-16T18:57:42.142" v="7635" actId="47"/>
        <pc:sldMkLst>
          <pc:docMk/>
          <pc:sldMk cId="0" sldId="441"/>
        </pc:sldMkLst>
      </pc:sldChg>
      <pc:sldChg chg="del">
        <pc:chgData name="Sofia Paulsson" userId="828c9ec9-7cf7-4328-bad3-46a9c553c73e" providerId="ADAL" clId="{810E8803-A3BC-4A2E-A0CD-D234833C4886}" dt="2022-11-16T18:57:42.142" v="7635" actId="47"/>
        <pc:sldMkLst>
          <pc:docMk/>
          <pc:sldMk cId="0" sldId="442"/>
        </pc:sldMkLst>
      </pc:sldChg>
      <pc:sldChg chg="del">
        <pc:chgData name="Sofia Paulsson" userId="828c9ec9-7cf7-4328-bad3-46a9c553c73e" providerId="ADAL" clId="{810E8803-A3BC-4A2E-A0CD-D234833C4886}" dt="2022-11-16T18:57:42.142" v="7635" actId="47"/>
        <pc:sldMkLst>
          <pc:docMk/>
          <pc:sldMk cId="0" sldId="443"/>
        </pc:sldMkLst>
      </pc:sldChg>
      <pc:sldChg chg="del">
        <pc:chgData name="Sofia Paulsson" userId="828c9ec9-7cf7-4328-bad3-46a9c553c73e" providerId="ADAL" clId="{810E8803-A3BC-4A2E-A0CD-D234833C4886}" dt="2022-11-16T18:57:42.142" v="7635" actId="47"/>
        <pc:sldMkLst>
          <pc:docMk/>
          <pc:sldMk cId="0" sldId="444"/>
        </pc:sldMkLst>
      </pc:sldChg>
      <pc:sldChg chg="del">
        <pc:chgData name="Sofia Paulsson" userId="828c9ec9-7cf7-4328-bad3-46a9c553c73e" providerId="ADAL" clId="{810E8803-A3BC-4A2E-A0CD-D234833C4886}" dt="2022-11-16T18:57:42.142" v="7635" actId="47"/>
        <pc:sldMkLst>
          <pc:docMk/>
          <pc:sldMk cId="0" sldId="445"/>
        </pc:sldMkLst>
      </pc:sldChg>
      <pc:sldChg chg="addSp delSp modSp del mod">
        <pc:chgData name="Sofia Paulsson" userId="828c9ec9-7cf7-4328-bad3-46a9c553c73e" providerId="ADAL" clId="{810E8803-A3BC-4A2E-A0CD-D234833C4886}" dt="2022-11-16T13:41:28.327" v="1606" actId="2696"/>
        <pc:sldMkLst>
          <pc:docMk/>
          <pc:sldMk cId="826262767" sldId="454"/>
        </pc:sldMkLst>
        <pc:spChg chg="add del">
          <ac:chgData name="Sofia Paulsson" userId="828c9ec9-7cf7-4328-bad3-46a9c553c73e" providerId="ADAL" clId="{810E8803-A3BC-4A2E-A0CD-D234833C4886}" dt="2022-11-07T09:20:48.533" v="135" actId="22"/>
          <ac:spMkLst>
            <pc:docMk/>
            <pc:sldMk cId="826262767" sldId="454"/>
            <ac:spMk id="3" creationId="{219DC5D4-7894-C705-BEB9-BD19EC956397}"/>
          </ac:spMkLst>
        </pc:spChg>
        <pc:spChg chg="mod">
          <ac:chgData name="Sofia Paulsson" userId="828c9ec9-7cf7-4328-bad3-46a9c553c73e" providerId="ADAL" clId="{810E8803-A3BC-4A2E-A0CD-D234833C4886}" dt="2022-11-07T09:15:06.199" v="84" actId="20577"/>
          <ac:spMkLst>
            <pc:docMk/>
            <pc:sldMk cId="826262767" sldId="454"/>
            <ac:spMk id="5" creationId="{9E8F6E5C-593C-6ACC-CDE2-56096725AA60}"/>
          </ac:spMkLst>
        </pc:spChg>
      </pc:sldChg>
      <pc:sldChg chg="del">
        <pc:chgData name="Sofia Paulsson" userId="828c9ec9-7cf7-4328-bad3-46a9c553c73e" providerId="ADAL" clId="{810E8803-A3BC-4A2E-A0CD-D234833C4886}" dt="2022-11-16T18:57:42.142" v="7635" actId="47"/>
        <pc:sldMkLst>
          <pc:docMk/>
          <pc:sldMk cId="2655706546" sldId="455"/>
        </pc:sldMkLst>
      </pc:sldChg>
      <pc:sldChg chg="new ord">
        <pc:chgData name="Sofia Paulsson" userId="828c9ec9-7cf7-4328-bad3-46a9c553c73e" providerId="ADAL" clId="{810E8803-A3BC-4A2E-A0CD-D234833C4886}" dt="2022-11-07T09:20:58.464" v="138"/>
        <pc:sldMkLst>
          <pc:docMk/>
          <pc:sldMk cId="3310765361" sldId="460"/>
        </pc:sldMkLst>
      </pc:sldChg>
      <pc:sldChg chg="del">
        <pc:chgData name="Sofia Paulsson" userId="828c9ec9-7cf7-4328-bad3-46a9c553c73e" providerId="ADAL" clId="{810E8803-A3BC-4A2E-A0CD-D234833C4886}" dt="2022-11-07T09:24:34.668" v="199" actId="47"/>
        <pc:sldMkLst>
          <pc:docMk/>
          <pc:sldMk cId="0" sldId="461"/>
        </pc:sldMkLst>
      </pc:sldChg>
      <pc:sldChg chg="addSp modSp del mod modNotesTx">
        <pc:chgData name="Sofia Paulsson" userId="828c9ec9-7cf7-4328-bad3-46a9c553c73e" providerId="ADAL" clId="{810E8803-A3BC-4A2E-A0CD-D234833C4886}" dt="2022-11-07T09:47:02.119" v="899" actId="47"/>
        <pc:sldMkLst>
          <pc:docMk/>
          <pc:sldMk cId="0" sldId="462"/>
        </pc:sldMkLst>
        <pc:spChg chg="add mod">
          <ac:chgData name="Sofia Paulsson" userId="828c9ec9-7cf7-4328-bad3-46a9c553c73e" providerId="ADAL" clId="{810E8803-A3BC-4A2E-A0CD-D234833C4886}" dt="2022-11-07T09:38:35.674" v="854" actId="122"/>
          <ac:spMkLst>
            <pc:docMk/>
            <pc:sldMk cId="0" sldId="462"/>
            <ac:spMk id="8" creationId="{2478B46A-7762-F2C5-277D-1641C08C030A}"/>
          </ac:spMkLst>
        </pc:spChg>
        <pc:spChg chg="add mod">
          <ac:chgData name="Sofia Paulsson" userId="828c9ec9-7cf7-4328-bad3-46a9c553c73e" providerId="ADAL" clId="{810E8803-A3BC-4A2E-A0CD-D234833C4886}" dt="2022-11-07T09:39:48.146" v="866" actId="1076"/>
          <ac:spMkLst>
            <pc:docMk/>
            <pc:sldMk cId="0" sldId="462"/>
            <ac:spMk id="9" creationId="{703D12ED-D728-BB2F-4FEB-CD84B83D65A9}"/>
          </ac:spMkLst>
        </pc:spChg>
      </pc:sldChg>
      <pc:sldChg chg="new del">
        <pc:chgData name="Sofia Paulsson" userId="828c9ec9-7cf7-4328-bad3-46a9c553c73e" providerId="ADAL" clId="{810E8803-A3BC-4A2E-A0CD-D234833C4886}" dt="2022-11-16T18:57:42.142" v="7635" actId="47"/>
        <pc:sldMkLst>
          <pc:docMk/>
          <pc:sldMk cId="2821259605" sldId="463"/>
        </pc:sldMkLst>
      </pc:sldChg>
      <pc:sldChg chg="add modNotesTx">
        <pc:chgData name="Sofia Paulsson" userId="828c9ec9-7cf7-4328-bad3-46a9c553c73e" providerId="ADAL" clId="{810E8803-A3BC-4A2E-A0CD-D234833C4886}" dt="2022-11-07T09:22:11.990" v="141"/>
        <pc:sldMkLst>
          <pc:docMk/>
          <pc:sldMk cId="0" sldId="464"/>
        </pc:sldMkLst>
      </pc:sldChg>
      <pc:sldChg chg="add modNotesTx">
        <pc:chgData name="Sofia Paulsson" userId="828c9ec9-7cf7-4328-bad3-46a9c553c73e" providerId="ADAL" clId="{810E8803-A3BC-4A2E-A0CD-D234833C4886}" dt="2022-11-07T09:22:28.986" v="142"/>
        <pc:sldMkLst>
          <pc:docMk/>
          <pc:sldMk cId="0" sldId="465"/>
        </pc:sldMkLst>
      </pc:sldChg>
      <pc:sldChg chg="addSp delSp modSp del mod modNotesTx">
        <pc:chgData name="Sofia Paulsson" userId="828c9ec9-7cf7-4328-bad3-46a9c553c73e" providerId="ADAL" clId="{810E8803-A3BC-4A2E-A0CD-D234833C4886}" dt="2022-11-07T09:47:01.313" v="898" actId="47"/>
        <pc:sldMkLst>
          <pc:docMk/>
          <pc:sldMk cId="0" sldId="466"/>
        </pc:sldMkLst>
        <pc:spChg chg="add del mod">
          <ac:chgData name="Sofia Paulsson" userId="828c9ec9-7cf7-4328-bad3-46a9c553c73e" providerId="ADAL" clId="{810E8803-A3BC-4A2E-A0CD-D234833C4886}" dt="2022-11-07T09:46:57.343" v="896" actId="21"/>
          <ac:spMkLst>
            <pc:docMk/>
            <pc:sldMk cId="0" sldId="466"/>
            <ac:spMk id="8" creationId="{322624AD-15D2-9F32-C91C-CDDB19D73D08}"/>
          </ac:spMkLst>
        </pc:spChg>
        <pc:spChg chg="add del mod">
          <ac:chgData name="Sofia Paulsson" userId="828c9ec9-7cf7-4328-bad3-46a9c553c73e" providerId="ADAL" clId="{810E8803-A3BC-4A2E-A0CD-D234833C4886}" dt="2022-11-07T09:46:57.343" v="896" actId="21"/>
          <ac:spMkLst>
            <pc:docMk/>
            <pc:sldMk cId="0" sldId="466"/>
            <ac:spMk id="9" creationId="{6146AE35-8F58-A29B-7EB7-A4163985F108}"/>
          </ac:spMkLst>
        </pc:spChg>
      </pc:sldChg>
      <pc:sldChg chg="addSp modSp add mod modNotesTx">
        <pc:chgData name="Sofia Paulsson" userId="828c9ec9-7cf7-4328-bad3-46a9c553c73e" providerId="ADAL" clId="{810E8803-A3BC-4A2E-A0CD-D234833C4886}" dt="2022-11-16T13:47:24.028" v="1830" actId="20577"/>
        <pc:sldMkLst>
          <pc:docMk/>
          <pc:sldMk cId="0" sldId="467"/>
        </pc:sldMkLst>
        <pc:spChg chg="add mod">
          <ac:chgData name="Sofia Paulsson" userId="828c9ec9-7cf7-4328-bad3-46a9c553c73e" providerId="ADAL" clId="{810E8803-A3BC-4A2E-A0CD-D234833C4886}" dt="2022-11-07T09:48:07.990" v="916" actId="403"/>
          <ac:spMkLst>
            <pc:docMk/>
            <pc:sldMk cId="0" sldId="467"/>
            <ac:spMk id="8" creationId="{4D51923F-EBD1-D6FA-7938-69BF1C662436}"/>
          </ac:spMkLst>
        </pc:spChg>
        <pc:spChg chg="add mod">
          <ac:chgData name="Sofia Paulsson" userId="828c9ec9-7cf7-4328-bad3-46a9c553c73e" providerId="ADAL" clId="{810E8803-A3BC-4A2E-A0CD-D234833C4886}" dt="2022-11-07T09:48:52.019" v="930" actId="1037"/>
          <ac:spMkLst>
            <pc:docMk/>
            <pc:sldMk cId="0" sldId="467"/>
            <ac:spMk id="9" creationId="{CFB74944-1D23-AAC4-D731-352D45FB19E9}"/>
          </ac:spMkLst>
        </pc:spChg>
        <pc:spChg chg="add mod">
          <ac:chgData name="Sofia Paulsson" userId="828c9ec9-7cf7-4328-bad3-46a9c553c73e" providerId="ADAL" clId="{810E8803-A3BC-4A2E-A0CD-D234833C4886}" dt="2022-11-07T09:53:16.086" v="1427" actId="1037"/>
          <ac:spMkLst>
            <pc:docMk/>
            <pc:sldMk cId="0" sldId="467"/>
            <ac:spMk id="10" creationId="{ED75BEE4-4DF5-C21B-9CBE-66019AD00BFF}"/>
          </ac:spMkLst>
        </pc:spChg>
        <pc:spChg chg="add mod">
          <ac:chgData name="Sofia Paulsson" userId="828c9ec9-7cf7-4328-bad3-46a9c553c73e" providerId="ADAL" clId="{810E8803-A3BC-4A2E-A0CD-D234833C4886}" dt="2022-11-07T09:53:03.548" v="1421" actId="20577"/>
          <ac:spMkLst>
            <pc:docMk/>
            <pc:sldMk cId="0" sldId="467"/>
            <ac:spMk id="11" creationId="{E7A83097-42E3-DA89-95CB-CA90712B677C}"/>
          </ac:spMkLst>
        </pc:spChg>
        <pc:spChg chg="add mod">
          <ac:chgData name="Sofia Paulsson" userId="828c9ec9-7cf7-4328-bad3-46a9c553c73e" providerId="ADAL" clId="{810E8803-A3BC-4A2E-A0CD-D234833C4886}" dt="2022-11-07T09:53:06.259" v="1423" actId="20577"/>
          <ac:spMkLst>
            <pc:docMk/>
            <pc:sldMk cId="0" sldId="467"/>
            <ac:spMk id="12" creationId="{D11C16F8-FCD9-AB53-09E5-EC0D3A05DAE2}"/>
          </ac:spMkLst>
        </pc:spChg>
        <pc:spChg chg="add mod">
          <ac:chgData name="Sofia Paulsson" userId="828c9ec9-7cf7-4328-bad3-46a9c553c73e" providerId="ADAL" clId="{810E8803-A3BC-4A2E-A0CD-D234833C4886}" dt="2022-11-07T09:53:08.698" v="1425" actId="20577"/>
          <ac:spMkLst>
            <pc:docMk/>
            <pc:sldMk cId="0" sldId="467"/>
            <ac:spMk id="13" creationId="{2072A03A-6A55-B1AE-E9BE-8E1F9891DC9D}"/>
          </ac:spMkLst>
        </pc:spChg>
        <pc:spChg chg="add mod">
          <ac:chgData name="Sofia Paulsson" userId="828c9ec9-7cf7-4328-bad3-46a9c553c73e" providerId="ADAL" clId="{810E8803-A3BC-4A2E-A0CD-D234833C4886}" dt="2022-11-07T15:31:06.053" v="1594" actId="1038"/>
          <ac:spMkLst>
            <pc:docMk/>
            <pc:sldMk cId="0" sldId="467"/>
            <ac:spMk id="14" creationId="{463C2121-4355-B365-D027-50DA0E672748}"/>
          </ac:spMkLst>
        </pc:spChg>
        <pc:picChg chg="mod">
          <ac:chgData name="Sofia Paulsson" userId="828c9ec9-7cf7-4328-bad3-46a9c553c73e" providerId="ADAL" clId="{810E8803-A3BC-4A2E-A0CD-D234833C4886}" dt="2022-11-07T09:52:34.885" v="1410" actId="1076"/>
          <ac:picMkLst>
            <pc:docMk/>
            <pc:sldMk cId="0" sldId="467"/>
            <ac:picMk id="2" creationId="{00000000-0000-0000-0000-000000000000}"/>
          </ac:picMkLst>
        </pc:picChg>
        <pc:picChg chg="add mod">
          <ac:chgData name="Sofia Paulsson" userId="828c9ec9-7cf7-4328-bad3-46a9c553c73e" providerId="ADAL" clId="{810E8803-A3BC-4A2E-A0CD-D234833C4886}" dt="2022-11-07T15:31:06.053" v="1594" actId="1038"/>
          <ac:picMkLst>
            <pc:docMk/>
            <pc:sldMk cId="0" sldId="467"/>
            <ac:picMk id="15" creationId="{F0BC43C1-766E-98EC-E8C4-2C027A9D846E}"/>
          </ac:picMkLst>
        </pc:picChg>
        <pc:cxnChg chg="add mod">
          <ac:chgData name="Sofia Paulsson" userId="828c9ec9-7cf7-4328-bad3-46a9c553c73e" providerId="ADAL" clId="{810E8803-A3BC-4A2E-A0CD-D234833C4886}" dt="2022-11-07T15:31:16.289" v="1605" actId="1035"/>
          <ac:cxnSpMkLst>
            <pc:docMk/>
            <pc:sldMk cId="0" sldId="467"/>
            <ac:cxnSpMk id="17" creationId="{6D0B097D-C79D-B44A-FDE5-F02E4AD165F5}"/>
          </ac:cxnSpMkLst>
        </pc:cxnChg>
      </pc:sldChg>
      <pc:sldMasterChg chg="delSldLayout">
        <pc:chgData name="Sofia Paulsson" userId="828c9ec9-7cf7-4328-bad3-46a9c553c73e" providerId="ADAL" clId="{810E8803-A3BC-4A2E-A0CD-D234833C4886}" dt="2022-11-16T13:41:28.327" v="1606" actId="2696"/>
        <pc:sldMasterMkLst>
          <pc:docMk/>
          <pc:sldMasterMk cId="3022208183" sldId="2147483660"/>
        </pc:sldMasterMkLst>
        <pc:sldLayoutChg chg="del">
          <pc:chgData name="Sofia Paulsson" userId="828c9ec9-7cf7-4328-bad3-46a9c553c73e" providerId="ADAL" clId="{810E8803-A3BC-4A2E-A0CD-D234833C4886}" dt="2022-11-16T13:41:28.327" v="1606" actId="2696"/>
          <pc:sldLayoutMkLst>
            <pc:docMk/>
            <pc:sldMasterMk cId="3022208183" sldId="2147483660"/>
            <pc:sldLayoutMk cId="3055781930" sldId="2147483675"/>
          </pc:sldLayoutMkLst>
        </pc:sldLayoutChg>
      </pc:sldMasterChg>
    </pc:docChg>
  </pc:docChgLst>
  <pc:docChgLst>
    <pc:chgData name="Sofia Paulsson" userId="S::sofia.paulsson@hpi.se::828c9ec9-7cf7-4328-bad3-46a9c553c73e" providerId="AD" clId="Web-{5D7E1E9C-6014-79AA-A3B1-FE18499DF888}"/>
    <pc:docChg chg="modSld">
      <pc:chgData name="Sofia Paulsson" userId="S::sofia.paulsson@hpi.se::828c9ec9-7cf7-4328-bad3-46a9c553c73e" providerId="AD" clId="Web-{5D7E1E9C-6014-79AA-A3B1-FE18499DF888}" dt="2022-11-29T11:31:45.320" v="306"/>
      <pc:docMkLst>
        <pc:docMk/>
      </pc:docMkLst>
      <pc:sldChg chg="modNotes">
        <pc:chgData name="Sofia Paulsson" userId="S::sofia.paulsson@hpi.se::828c9ec9-7cf7-4328-bad3-46a9c553c73e" providerId="AD" clId="Web-{5D7E1E9C-6014-79AA-A3B1-FE18499DF888}" dt="2022-11-29T11:18:26.348" v="0"/>
        <pc:sldMkLst>
          <pc:docMk/>
          <pc:sldMk cId="0" sldId="258"/>
        </pc:sldMkLst>
      </pc:sldChg>
      <pc:sldChg chg="modSp">
        <pc:chgData name="Sofia Paulsson" userId="S::sofia.paulsson@hpi.se::828c9ec9-7cf7-4328-bad3-46a9c553c73e" providerId="AD" clId="Web-{5D7E1E9C-6014-79AA-A3B1-FE18499DF888}" dt="2022-11-29T11:28:43.651" v="171" actId="20577"/>
        <pc:sldMkLst>
          <pc:docMk/>
          <pc:sldMk cId="0" sldId="261"/>
        </pc:sldMkLst>
        <pc:spChg chg="mod">
          <ac:chgData name="Sofia Paulsson" userId="S::sofia.paulsson@hpi.se::828c9ec9-7cf7-4328-bad3-46a9c553c73e" providerId="AD" clId="Web-{5D7E1E9C-6014-79AA-A3B1-FE18499DF888}" dt="2022-11-29T11:28:43.651" v="171" actId="20577"/>
          <ac:spMkLst>
            <pc:docMk/>
            <pc:sldMk cId="0" sldId="261"/>
            <ac:spMk id="5" creationId="{00000000-0000-0000-0000-000000000000}"/>
          </ac:spMkLst>
        </pc:spChg>
      </pc:sldChg>
      <pc:sldChg chg="modNotes">
        <pc:chgData name="Sofia Paulsson" userId="S::sofia.paulsson@hpi.se::828c9ec9-7cf7-4328-bad3-46a9c553c73e" providerId="AD" clId="Web-{5D7E1E9C-6014-79AA-A3B1-FE18499DF888}" dt="2022-11-29T11:31:45.320" v="306"/>
        <pc:sldMkLst>
          <pc:docMk/>
          <pc:sldMk cId="0" sldId="263"/>
        </pc:sldMkLst>
      </pc:sldChg>
    </pc:docChg>
  </pc:docChgLst>
  <pc:docChgLst>
    <pc:chgData name="Sofia Paulsson" userId="S::sofia.paulsson@hpi.se::828c9ec9-7cf7-4328-bad3-46a9c553c73e" providerId="AD" clId="Web-{BB6C1E1A-DB45-B7F1-1B1D-89E2FC4EE862}"/>
    <pc:docChg chg="delSld modSld">
      <pc:chgData name="Sofia Paulsson" userId="S::sofia.paulsson@hpi.se::828c9ec9-7cf7-4328-bad3-46a9c553c73e" providerId="AD" clId="Web-{BB6C1E1A-DB45-B7F1-1B1D-89E2FC4EE862}" dt="2022-11-16T13:49:34.956" v="28" actId="20577"/>
      <pc:docMkLst>
        <pc:docMk/>
      </pc:docMkLst>
      <pc:sldChg chg="modSp">
        <pc:chgData name="Sofia Paulsson" userId="S::sofia.paulsson@hpi.se::828c9ec9-7cf7-4328-bad3-46a9c553c73e" providerId="AD" clId="Web-{BB6C1E1A-DB45-B7F1-1B1D-89E2FC4EE862}" dt="2022-11-16T13:49:34.956" v="28" actId="20577"/>
        <pc:sldMkLst>
          <pc:docMk/>
          <pc:sldMk cId="0" sldId="261"/>
        </pc:sldMkLst>
        <pc:spChg chg="mod">
          <ac:chgData name="Sofia Paulsson" userId="S::sofia.paulsson@hpi.se::828c9ec9-7cf7-4328-bad3-46a9c553c73e" providerId="AD" clId="Web-{BB6C1E1A-DB45-B7F1-1B1D-89E2FC4EE862}" dt="2022-11-16T13:49:34.956" v="28" actId="20577"/>
          <ac:spMkLst>
            <pc:docMk/>
            <pc:sldMk cId="0" sldId="261"/>
            <ac:spMk id="5" creationId="{00000000-0000-0000-0000-000000000000}"/>
          </ac:spMkLst>
        </pc:spChg>
      </pc:sldChg>
      <pc:sldChg chg="del">
        <pc:chgData name="Sofia Paulsson" userId="S::sofia.paulsson@hpi.se::828c9ec9-7cf7-4328-bad3-46a9c553c73e" providerId="AD" clId="Web-{BB6C1E1A-DB45-B7F1-1B1D-89E2FC4EE862}" dt="2022-11-16T13:32:52.562" v="5"/>
        <pc:sldMkLst>
          <pc:docMk/>
          <pc:sldMk cId="180286088" sldId="421"/>
        </pc:sldMkLst>
      </pc:sldChg>
      <pc:sldChg chg="del">
        <pc:chgData name="Sofia Paulsson" userId="S::sofia.paulsson@hpi.se::828c9ec9-7cf7-4328-bad3-46a9c553c73e" providerId="AD" clId="Web-{BB6C1E1A-DB45-B7F1-1B1D-89E2FC4EE862}" dt="2022-11-16T13:32:52.562" v="3"/>
        <pc:sldMkLst>
          <pc:docMk/>
          <pc:sldMk cId="2673631377" sldId="423"/>
        </pc:sldMkLst>
      </pc:sldChg>
      <pc:sldChg chg="del">
        <pc:chgData name="Sofia Paulsson" userId="S::sofia.paulsson@hpi.se::828c9ec9-7cf7-4328-bad3-46a9c553c73e" providerId="AD" clId="Web-{BB6C1E1A-DB45-B7F1-1B1D-89E2FC4EE862}" dt="2022-11-16T13:32:52.562" v="2"/>
        <pc:sldMkLst>
          <pc:docMk/>
          <pc:sldMk cId="1871966844" sldId="424"/>
        </pc:sldMkLst>
      </pc:sldChg>
      <pc:sldChg chg="del">
        <pc:chgData name="Sofia Paulsson" userId="S::sofia.paulsson@hpi.se::828c9ec9-7cf7-4328-bad3-46a9c553c73e" providerId="AD" clId="Web-{BB6C1E1A-DB45-B7F1-1B1D-89E2FC4EE862}" dt="2022-11-16T13:32:52.562" v="0"/>
        <pc:sldMkLst>
          <pc:docMk/>
          <pc:sldMk cId="418075693" sldId="431"/>
        </pc:sldMkLst>
      </pc:sldChg>
      <pc:sldChg chg="del">
        <pc:chgData name="Sofia Paulsson" userId="S::sofia.paulsson@hpi.se::828c9ec9-7cf7-4328-bad3-46a9c553c73e" providerId="AD" clId="Web-{BB6C1E1A-DB45-B7F1-1B1D-89E2FC4EE862}" dt="2022-11-16T13:32:52.562" v="4"/>
        <pc:sldMkLst>
          <pc:docMk/>
          <pc:sldMk cId="3853861428" sldId="446"/>
        </pc:sldMkLst>
      </pc:sldChg>
      <pc:sldChg chg="del">
        <pc:chgData name="Sofia Paulsson" userId="S::sofia.paulsson@hpi.se::828c9ec9-7cf7-4328-bad3-46a9c553c73e" providerId="AD" clId="Web-{BB6C1E1A-DB45-B7F1-1B1D-89E2FC4EE862}" dt="2022-11-16T13:32:52.562" v="6"/>
        <pc:sldMkLst>
          <pc:docMk/>
          <pc:sldMk cId="3685795987" sldId="450"/>
        </pc:sldMkLst>
      </pc:sldChg>
      <pc:sldChg chg="del">
        <pc:chgData name="Sofia Paulsson" userId="S::sofia.paulsson@hpi.se::828c9ec9-7cf7-4328-bad3-46a9c553c73e" providerId="AD" clId="Web-{BB6C1E1A-DB45-B7F1-1B1D-89E2FC4EE862}" dt="2022-11-16T13:32:52.578" v="7"/>
        <pc:sldMkLst>
          <pc:docMk/>
          <pc:sldMk cId="3905437164" sldId="452"/>
        </pc:sldMkLst>
      </pc:sldChg>
      <pc:sldChg chg="del">
        <pc:chgData name="Sofia Paulsson" userId="S::sofia.paulsson@hpi.se::828c9ec9-7cf7-4328-bad3-46a9c553c73e" providerId="AD" clId="Web-{BB6C1E1A-DB45-B7F1-1B1D-89E2FC4EE862}" dt="2022-11-16T13:32:52.562" v="1"/>
        <pc:sldMkLst>
          <pc:docMk/>
          <pc:sldMk cId="3328115448" sldId="459"/>
        </pc:sldMkLst>
      </pc:sldChg>
      <pc:sldChg chg="del">
        <pc:chgData name="Sofia Paulsson" userId="S::sofia.paulsson@hpi.se::828c9ec9-7cf7-4328-bad3-46a9c553c73e" providerId="AD" clId="Web-{BB6C1E1A-DB45-B7F1-1B1D-89E2FC4EE862}" dt="2022-11-16T13:32:54.672" v="8"/>
        <pc:sldMkLst>
          <pc:docMk/>
          <pc:sldMk cId="3310765361" sldId="460"/>
        </pc:sldMkLst>
      </pc:sldChg>
      <pc:sldChg chg="delSp">
        <pc:chgData name="Sofia Paulsson" userId="S::sofia.paulsson@hpi.se::828c9ec9-7cf7-4328-bad3-46a9c553c73e" providerId="AD" clId="Web-{BB6C1E1A-DB45-B7F1-1B1D-89E2FC4EE862}" dt="2022-11-16T13:33:37.063" v="11"/>
        <pc:sldMkLst>
          <pc:docMk/>
          <pc:sldMk cId="0" sldId="467"/>
        </pc:sldMkLst>
        <pc:spChg chg="del">
          <ac:chgData name="Sofia Paulsson" userId="S::sofia.paulsson@hpi.se::828c9ec9-7cf7-4328-bad3-46a9c553c73e" providerId="AD" clId="Web-{BB6C1E1A-DB45-B7F1-1B1D-89E2FC4EE862}" dt="2022-11-16T13:33:37.063" v="11"/>
          <ac:spMkLst>
            <pc:docMk/>
            <pc:sldMk cId="0" sldId="467"/>
            <ac:spMk id="14" creationId="{463C2121-4355-B365-D027-50DA0E672748}"/>
          </ac:spMkLst>
        </pc:spChg>
        <pc:picChg chg="del">
          <ac:chgData name="Sofia Paulsson" userId="S::sofia.paulsson@hpi.se::828c9ec9-7cf7-4328-bad3-46a9c553c73e" providerId="AD" clId="Web-{BB6C1E1A-DB45-B7F1-1B1D-89E2FC4EE862}" dt="2022-11-16T13:33:30.547" v="9"/>
          <ac:picMkLst>
            <pc:docMk/>
            <pc:sldMk cId="0" sldId="467"/>
            <ac:picMk id="15" creationId="{F0BC43C1-766E-98EC-E8C4-2C027A9D846E}"/>
          </ac:picMkLst>
        </pc:picChg>
        <pc:cxnChg chg="del">
          <ac:chgData name="Sofia Paulsson" userId="S::sofia.paulsson@hpi.se::828c9ec9-7cf7-4328-bad3-46a9c553c73e" providerId="AD" clId="Web-{BB6C1E1A-DB45-B7F1-1B1D-89E2FC4EE862}" dt="2022-11-16T13:33:34.313" v="10"/>
          <ac:cxnSpMkLst>
            <pc:docMk/>
            <pc:sldMk cId="0" sldId="467"/>
            <ac:cxnSpMk id="17" creationId="{6D0B097D-C79D-B44A-FDE5-F02E4AD165F5}"/>
          </ac:cxnSpMkLst>
        </pc:cxnChg>
      </pc:sldChg>
    </pc:docChg>
  </pc:docChgLst>
  <pc:docChgLst>
    <pc:chgData name="Peter Tigerberg" userId="S::peter.tigerberg@hpi.se::7da6c414-babd-4997-bef1-7c01e578154e" providerId="AD" clId="Web-{1D7EE3B9-253A-E8F4-FC0A-F7D56842F129}"/>
    <pc:docChg chg="modSld">
      <pc:chgData name="Peter Tigerberg" userId="S::peter.tigerberg@hpi.se::7da6c414-babd-4997-bef1-7c01e578154e" providerId="AD" clId="Web-{1D7EE3B9-253A-E8F4-FC0A-F7D56842F129}" dt="2022-11-29T15:54:45.561" v="4" actId="1076"/>
      <pc:docMkLst>
        <pc:docMk/>
      </pc:docMkLst>
      <pc:sldChg chg="modSp">
        <pc:chgData name="Peter Tigerberg" userId="S::peter.tigerberg@hpi.se::7da6c414-babd-4997-bef1-7c01e578154e" providerId="AD" clId="Web-{1D7EE3B9-253A-E8F4-FC0A-F7D56842F129}" dt="2022-11-29T15:52:10.388" v="1" actId="20577"/>
        <pc:sldMkLst>
          <pc:docMk/>
          <pc:sldMk cId="0" sldId="261"/>
        </pc:sldMkLst>
        <pc:spChg chg="mod">
          <ac:chgData name="Peter Tigerberg" userId="S::peter.tigerberg@hpi.se::7da6c414-babd-4997-bef1-7c01e578154e" providerId="AD" clId="Web-{1D7EE3B9-253A-E8F4-FC0A-F7D56842F129}" dt="2022-11-29T15:52:10.388" v="1" actId="20577"/>
          <ac:spMkLst>
            <pc:docMk/>
            <pc:sldMk cId="0" sldId="261"/>
            <ac:spMk id="5" creationId="{00000000-0000-0000-0000-000000000000}"/>
          </ac:spMkLst>
        </pc:spChg>
      </pc:sldChg>
      <pc:sldChg chg="modSp mod modClrScheme chgLayout">
        <pc:chgData name="Peter Tigerberg" userId="S::peter.tigerberg@hpi.se::7da6c414-babd-4997-bef1-7c01e578154e" providerId="AD" clId="Web-{1D7EE3B9-253A-E8F4-FC0A-F7D56842F129}" dt="2022-11-29T15:54:45.561" v="4" actId="1076"/>
        <pc:sldMkLst>
          <pc:docMk/>
          <pc:sldMk cId="3098488309" sldId="428"/>
        </pc:sldMkLst>
        <pc:spChg chg="mod ord">
          <ac:chgData name="Peter Tigerberg" userId="S::peter.tigerberg@hpi.se::7da6c414-babd-4997-bef1-7c01e578154e" providerId="AD" clId="Web-{1D7EE3B9-253A-E8F4-FC0A-F7D56842F129}" dt="2022-11-29T15:54:45.561" v="4" actId="1076"/>
          <ac:spMkLst>
            <pc:docMk/>
            <pc:sldMk cId="3098488309" sldId="428"/>
            <ac:spMk id="2" creationId="{BE9ABDD3-523F-EA7C-BC78-A6A07432110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72562D-5B23-4FDE-A42F-9516D7FB2F2C}" type="datetimeFigureOut">
              <a:rPr lang="sv-SE" smtClean="0"/>
              <a:t>2022-11-29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B8A2A-CB4C-4008-8890-D3A6137DBF07}" type="slidenum">
              <a:rPr lang="sv-SE" smtClean="0"/>
              <a:t>‹#›</a:t>
            </a:fld>
            <a:endParaRPr lang="sv-SE"/>
          </a:p>
        </p:txBody>
      </p:sp>
    </p:spTree>
    <p:extLst>
      <p:ext uri="{BB962C8B-B14F-4D97-AF65-F5344CB8AC3E}">
        <p14:creationId xmlns:p14="http://schemas.microsoft.com/office/powerpoint/2010/main" val="3254084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Bild som visar vilket urval ni gjort till rapporten. Kontrollera att det verkar stämma. Bilden tas lämpligen bort ur presentationen. Lägg gärna till en egen förstasida istället.</a:t>
            </a:r>
          </a:p>
          <a:p>
            <a:endParaRPr lang="sv-SE"/>
          </a:p>
        </p:txBody>
      </p:sp>
      <p:sp>
        <p:nvSpPr>
          <p:cNvPr id="4" name="Platshållare för bildnummer 3"/>
          <p:cNvSpPr>
            <a:spLocks noGrp="1"/>
          </p:cNvSpPr>
          <p:nvPr>
            <p:ph type="sldNum" sz="quarter" idx="5"/>
          </p:nvPr>
        </p:nvSpPr>
        <p:spPr/>
        <p:txBody>
          <a:bodyPr/>
          <a:lstStyle/>
          <a:p>
            <a:fld id="{8C8B8A2A-CB4C-4008-8890-D3A6137DBF07}" type="slidenum">
              <a:rPr lang="sv-SE" smtClean="0"/>
              <a:t>2</a:t>
            </a:fld>
            <a:endParaRPr lang="sv-SE"/>
          </a:p>
        </p:txBody>
      </p:sp>
    </p:spTree>
    <p:extLst>
      <p:ext uri="{BB962C8B-B14F-4D97-AF65-F5344CB8AC3E}">
        <p14:creationId xmlns:p14="http://schemas.microsoft.com/office/powerpoint/2010/main" val="1408137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Frågorna om sömn och trötthet ställer vi för att koppla till förmåga till uppmärksamhet, fokus och omdöme. Forskning har gjorts inom det trafikmedicinska området, där forskningen visar att 10-40% av trafikolycksfall kan relateras till trötthet. Det finns forskning som visar på att s</a:t>
            </a:r>
            <a:r>
              <a:rPr lang="sv-SE" b="0" i="0" dirty="0">
                <a:solidFill>
                  <a:srgbClr val="555555"/>
                </a:solidFill>
                <a:effectLst/>
                <a:latin typeface="Adelle W01"/>
              </a:rPr>
              <a:t>ömnighet bakom ratten påverkar körningen ungefär lika mycket som 0,5–0,8 promille. Från referensstatistiken i </a:t>
            </a:r>
            <a:r>
              <a:rPr lang="sv-SE" b="0" i="0" dirty="0" err="1">
                <a:solidFill>
                  <a:srgbClr val="555555"/>
                </a:solidFill>
                <a:effectLst/>
                <a:latin typeface="Adelle W01"/>
              </a:rPr>
              <a:t>HPI:s</a:t>
            </a:r>
            <a:r>
              <a:rPr lang="sv-SE" b="0" i="0" dirty="0">
                <a:solidFill>
                  <a:srgbClr val="555555"/>
                </a:solidFill>
                <a:effectLst/>
                <a:latin typeface="Adelle W01"/>
              </a:rPr>
              <a:t> tjänst Hälsoundersökning i arbetslivet ser vi att svarsfrekvensen angående sömn är</a:t>
            </a:r>
          </a:p>
          <a:p>
            <a:r>
              <a:rPr lang="sv-SE" b="0" i="0" dirty="0">
                <a:solidFill>
                  <a:srgbClr val="555555"/>
                </a:solidFill>
                <a:effectLst/>
                <a:latin typeface="Adelle W01"/>
              </a:rPr>
              <a:t>Mycket dålig: 1,8%</a:t>
            </a:r>
          </a:p>
          <a:p>
            <a:r>
              <a:rPr lang="sv-SE" b="0" i="0" dirty="0">
                <a:solidFill>
                  <a:srgbClr val="555555"/>
                </a:solidFill>
                <a:effectLst/>
                <a:latin typeface="Adelle W01"/>
              </a:rPr>
              <a:t>Dålig: 10,6%</a:t>
            </a:r>
          </a:p>
          <a:p>
            <a:r>
              <a:rPr lang="sv-SE" b="0" i="0" dirty="0">
                <a:solidFill>
                  <a:srgbClr val="555555"/>
                </a:solidFill>
                <a:effectLst/>
                <a:latin typeface="Adelle W01"/>
              </a:rPr>
              <a:t>Varken bra eller dålig: 29,3%</a:t>
            </a:r>
          </a:p>
          <a:p>
            <a:r>
              <a:rPr lang="sv-SE" b="0" i="0" dirty="0">
                <a:solidFill>
                  <a:srgbClr val="555555"/>
                </a:solidFill>
                <a:effectLst/>
                <a:latin typeface="Adelle W01"/>
              </a:rPr>
              <a:t>Bra: 46%</a:t>
            </a:r>
          </a:p>
          <a:p>
            <a:r>
              <a:rPr lang="sv-SE" b="0" i="0" dirty="0">
                <a:solidFill>
                  <a:srgbClr val="555555"/>
                </a:solidFill>
                <a:effectLst/>
                <a:latin typeface="Adelle W01"/>
              </a:rPr>
              <a:t>Mycket bra: 12, 3%</a:t>
            </a:r>
          </a:p>
          <a:p>
            <a:endParaRPr lang="sv-SE" b="0" i="0" dirty="0">
              <a:solidFill>
                <a:srgbClr val="555555"/>
              </a:solidFill>
              <a:effectLst/>
              <a:latin typeface="Adelle W01"/>
            </a:endParaRPr>
          </a:p>
          <a:p>
            <a:r>
              <a:rPr lang="sv-SE" b="0" i="0" dirty="0">
                <a:solidFill>
                  <a:srgbClr val="555555"/>
                </a:solidFill>
                <a:effectLst/>
                <a:latin typeface="Adelle W01"/>
              </a:rPr>
              <a:t>För frågan Jag upplever trötthet är fördelningen: </a:t>
            </a:r>
          </a:p>
          <a:p>
            <a:r>
              <a:rPr lang="sv-SE" b="0" i="0" dirty="0">
                <a:solidFill>
                  <a:srgbClr val="555555"/>
                </a:solidFill>
                <a:effectLst/>
                <a:latin typeface="Adelle W01"/>
              </a:rPr>
              <a:t>Mycket ofta: 6,4%</a:t>
            </a:r>
          </a:p>
          <a:p>
            <a:r>
              <a:rPr lang="sv-SE" b="0" i="0" dirty="0">
                <a:solidFill>
                  <a:srgbClr val="555555"/>
                </a:solidFill>
                <a:effectLst/>
                <a:latin typeface="Adelle W01"/>
              </a:rPr>
              <a:t>Ofta: 18,4%</a:t>
            </a:r>
          </a:p>
          <a:p>
            <a:r>
              <a:rPr lang="sv-SE" b="0" i="0" dirty="0">
                <a:solidFill>
                  <a:srgbClr val="555555"/>
                </a:solidFill>
                <a:effectLst/>
                <a:latin typeface="Adelle W01"/>
              </a:rPr>
              <a:t>Då och då: 39,8</a:t>
            </a:r>
          </a:p>
          <a:p>
            <a:r>
              <a:rPr lang="sv-SE" b="0" i="0" dirty="0">
                <a:solidFill>
                  <a:srgbClr val="555555"/>
                </a:solidFill>
                <a:effectLst/>
                <a:latin typeface="Adelle W01"/>
              </a:rPr>
              <a:t>Sällan: 27,0% </a:t>
            </a:r>
          </a:p>
          <a:p>
            <a:r>
              <a:rPr lang="sv-SE" b="0" i="0" dirty="0">
                <a:solidFill>
                  <a:srgbClr val="555555"/>
                </a:solidFill>
                <a:effectLst/>
                <a:latin typeface="Adelle W01"/>
              </a:rPr>
              <a:t>Aldrig 8,4%</a:t>
            </a:r>
          </a:p>
          <a:p>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11</a:t>
            </a:fld>
            <a:endParaRPr lang="sv-SE"/>
          </a:p>
        </p:txBody>
      </p:sp>
    </p:spTree>
    <p:extLst>
      <p:ext uri="{BB962C8B-B14F-4D97-AF65-F5344CB8AC3E}">
        <p14:creationId xmlns:p14="http://schemas.microsoft.com/office/powerpoint/2010/main" val="240861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Frågor om tobak ställer vi för att på individnivå koppla till risk för bland annat hjärt- och kärlsjukdom. Ni väljer om det i det specifika uppdraget passar att visa en sammanställning av resultatet, som inte är direkt applicerbart på just klättring med stor nivåskillnad. </a:t>
            </a:r>
          </a:p>
        </p:txBody>
      </p:sp>
      <p:sp>
        <p:nvSpPr>
          <p:cNvPr id="4" name="Platshållare för bildnummer 3"/>
          <p:cNvSpPr>
            <a:spLocks noGrp="1"/>
          </p:cNvSpPr>
          <p:nvPr>
            <p:ph type="sldNum" sz="quarter" idx="5"/>
          </p:nvPr>
        </p:nvSpPr>
        <p:spPr/>
        <p:txBody>
          <a:bodyPr/>
          <a:lstStyle/>
          <a:p>
            <a:fld id="{8C8B8A2A-CB4C-4008-8890-D3A6137DBF07}" type="slidenum">
              <a:rPr lang="sv-SE" smtClean="0"/>
              <a:t>12</a:t>
            </a:fld>
            <a:endParaRPr lang="sv-SE"/>
          </a:p>
        </p:txBody>
      </p:sp>
    </p:spTree>
    <p:extLst>
      <p:ext uri="{BB962C8B-B14F-4D97-AF65-F5344CB8AC3E}">
        <p14:creationId xmlns:p14="http://schemas.microsoft.com/office/powerpoint/2010/main" val="2398029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Frågorna om alkohol ställer vi för att koppla till förmåga till uppmärksamhet, fokus och omdöme. Har man ett riskbruk, eller hög risk för ohälsa innebär det ett alkoholbruk som </a:t>
            </a:r>
            <a:r>
              <a:rPr lang="sv-SE" dirty="0" err="1"/>
              <a:t>sannoligt</a:t>
            </a:r>
            <a:r>
              <a:rPr lang="sv-SE" dirty="0"/>
              <a:t> påverkar förmåga till omdöme och fokus, likt trötthet. </a:t>
            </a:r>
          </a:p>
        </p:txBody>
      </p:sp>
      <p:sp>
        <p:nvSpPr>
          <p:cNvPr id="4" name="Platshållare för bildnummer 3"/>
          <p:cNvSpPr>
            <a:spLocks noGrp="1"/>
          </p:cNvSpPr>
          <p:nvPr>
            <p:ph type="sldNum" sz="quarter" idx="5"/>
          </p:nvPr>
        </p:nvSpPr>
        <p:spPr/>
        <p:txBody>
          <a:bodyPr/>
          <a:lstStyle/>
          <a:p>
            <a:fld id="{8C8B8A2A-CB4C-4008-8890-D3A6137DBF07}" type="slidenum">
              <a:rPr lang="sv-SE" smtClean="0"/>
              <a:t>13</a:t>
            </a:fld>
            <a:endParaRPr lang="sv-SE"/>
          </a:p>
        </p:txBody>
      </p:sp>
    </p:spTree>
    <p:extLst>
      <p:ext uri="{BB962C8B-B14F-4D97-AF65-F5344CB8AC3E}">
        <p14:creationId xmlns:p14="http://schemas.microsoft.com/office/powerpoint/2010/main" val="19551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14</a:t>
            </a:fld>
            <a:endParaRPr lang="sv-SE"/>
          </a:p>
        </p:txBody>
      </p:sp>
    </p:spTree>
    <p:extLst>
      <p:ext uri="{BB962C8B-B14F-4D97-AF65-F5344CB8AC3E}">
        <p14:creationId xmlns:p14="http://schemas.microsoft.com/office/powerpoint/2010/main" val="3261956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15</a:t>
            </a:fld>
            <a:endParaRPr lang="sv-SE"/>
          </a:p>
        </p:txBody>
      </p:sp>
    </p:spTree>
    <p:extLst>
      <p:ext uri="{BB962C8B-B14F-4D97-AF65-F5344CB8AC3E}">
        <p14:creationId xmlns:p14="http://schemas.microsoft.com/office/powerpoint/2010/main" val="3421146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Bild som visar ålder- och könsfördelning i valt urval. </a:t>
            </a:r>
          </a:p>
          <a:p>
            <a:endParaRPr lang="sv-SE"/>
          </a:p>
        </p:txBody>
      </p:sp>
      <p:sp>
        <p:nvSpPr>
          <p:cNvPr id="4" name="Platshållare för bildnummer 3"/>
          <p:cNvSpPr>
            <a:spLocks noGrp="1"/>
          </p:cNvSpPr>
          <p:nvPr>
            <p:ph type="sldNum" sz="quarter" idx="5"/>
          </p:nvPr>
        </p:nvSpPr>
        <p:spPr/>
        <p:txBody>
          <a:bodyPr/>
          <a:lstStyle/>
          <a:p>
            <a:fld id="{8C8B8A2A-CB4C-4008-8890-D3A6137DBF07}" type="slidenum">
              <a:rPr lang="sv-SE" smtClean="0"/>
              <a:t>3</a:t>
            </a:fld>
            <a:endParaRPr lang="sv-SE"/>
          </a:p>
        </p:txBody>
      </p:sp>
    </p:spTree>
    <p:extLst>
      <p:ext uri="{BB962C8B-B14F-4D97-AF65-F5344CB8AC3E}">
        <p14:creationId xmlns:p14="http://schemas.microsoft.com/office/powerpoint/2010/main" val="3200381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Information om riskerna med just klättring med stor nivåskillnad. Det här är en medicinsk kontroll där individens fysiska förmåga är i centrum. </a:t>
            </a:r>
          </a:p>
          <a:p>
            <a:endParaRPr lang="sv-SE" dirty="0"/>
          </a:p>
          <a:p>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4</a:t>
            </a:fld>
            <a:endParaRPr lang="sv-SE"/>
          </a:p>
        </p:txBody>
      </p:sp>
    </p:spTree>
    <p:extLst>
      <p:ext uri="{BB962C8B-B14F-4D97-AF65-F5344CB8AC3E}">
        <p14:creationId xmlns:p14="http://schemas.microsoft.com/office/powerpoint/2010/main" val="3429932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a:t>Den här bilden kan fungera som stöd för er i kommunikationen med kund om vikten av att koppla resultaten till det systematiska arbetsmiljöarbetet. Det kan ibland vara bra att påminna om vad föreskriften om medicinska kontroller säger om arbetsgivarens skyldigheter vad gäller återkoppling: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a:p>
            <a:pPr marL="630555">
              <a:spcAft>
                <a:spcPts val="600"/>
              </a:spcAft>
            </a:pPr>
            <a:r>
              <a:rPr lang="sv-SE" sz="1800" b="1">
                <a:solidFill>
                  <a:srgbClr val="151513"/>
                </a:solidFill>
                <a:effectLst/>
                <a:latin typeface="TradeGothic"/>
                <a:ea typeface="Calibri" panose="020F0502020204030204" pitchFamily="34" charset="0"/>
                <a:cs typeface="TradeGothic"/>
              </a:rPr>
              <a:t>Återkoppling från den medicinska kontrollen </a:t>
            </a:r>
            <a:endParaRPr lang="sv-SE" sz="1800">
              <a:effectLst/>
              <a:latin typeface="TradeGothic"/>
              <a:ea typeface="Calibri" panose="020F0502020204030204" pitchFamily="34" charset="0"/>
              <a:cs typeface="Arial" panose="020B0604020202020204" pitchFamily="34" charset="0"/>
            </a:endParaRPr>
          </a:p>
          <a:p>
            <a:pPr marL="630555">
              <a:lnSpc>
                <a:spcPts val="1215"/>
              </a:lnSpc>
            </a:pPr>
            <a:r>
              <a:rPr lang="sv-SE" sz="1800" b="1">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12 § </a:t>
            </a: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I en beställning av medicinska kontroller ska ingå att arbetstagaren ska få </a:t>
            </a:r>
            <a:endParaRPr lang="sv-SE" sz="1800">
              <a:effectLst/>
              <a:latin typeface="TradeGothic"/>
              <a:ea typeface="Calibri" panose="020F0502020204030204" pitchFamily="34" charset="0"/>
              <a:cs typeface="Arial" panose="020B0604020202020204" pitchFamily="34" charset="0"/>
            </a:endParaRPr>
          </a:p>
          <a:p>
            <a:pPr marL="757555">
              <a:lnSpc>
                <a:spcPts val="1215"/>
              </a:lnSpc>
            </a:pPr>
            <a:b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b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 information om resultatet av den medicinska kontrollen,</a:t>
            </a:r>
            <a:endParaRPr lang="sv-SE" sz="1800">
              <a:effectLst/>
              <a:latin typeface="TradeGothic"/>
              <a:ea typeface="Calibri" panose="020F0502020204030204" pitchFamily="34" charset="0"/>
              <a:cs typeface="Arial" panose="020B0604020202020204" pitchFamily="34" charset="0"/>
            </a:endParaRPr>
          </a:p>
          <a:p>
            <a:pPr marL="630555" indent="127000">
              <a:lnSpc>
                <a:spcPts val="1200"/>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2. övrig information och råd som resultatet av den medicinska kontrollen ger anledning till, 	och </a:t>
            </a:r>
            <a:endParaRPr lang="sv-SE" sz="1800">
              <a:effectLst/>
              <a:latin typeface="TradeGothic"/>
              <a:ea typeface="Calibri" panose="020F0502020204030204" pitchFamily="34" charset="0"/>
              <a:cs typeface="Arial" panose="020B0604020202020204" pitchFamily="34" charset="0"/>
            </a:endParaRPr>
          </a:p>
          <a:p>
            <a:pPr marL="630555" indent="127000">
              <a:lnSpc>
                <a:spcPts val="1200"/>
              </a:lnSpc>
              <a:spcAft>
                <a:spcPts val="1235"/>
              </a:spcAft>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3. tjänstbarhetsintyget, om ett sådant har utfärdats. </a:t>
            </a:r>
            <a:b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br>
            <a:endParaRPr lang="sv-SE" sz="1800">
              <a:effectLst/>
              <a:latin typeface="TradeGothic"/>
              <a:ea typeface="Calibri" panose="020F0502020204030204" pitchFamily="34" charset="0"/>
              <a:cs typeface="Arial" panose="020B0604020202020204" pitchFamily="34" charset="0"/>
            </a:endParaRPr>
          </a:p>
          <a:p>
            <a:pPr marL="630555">
              <a:lnSpc>
                <a:spcPts val="1215"/>
              </a:lnSpc>
            </a:pPr>
            <a:r>
              <a:rPr lang="sv-SE" sz="1800" b="1">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13 § </a:t>
            </a: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I en beställning av medicinska kontroller ska ingå att den som utför den medicinska </a:t>
            </a:r>
            <a:endParaRPr lang="sv-SE" sz="1800">
              <a:effectLst/>
              <a:latin typeface="TradeGothic"/>
              <a:ea typeface="Calibri" panose="020F0502020204030204" pitchFamily="34" charset="0"/>
              <a:cs typeface="Arial" panose="020B0604020202020204" pitchFamily="34" charset="0"/>
            </a:endParaRPr>
          </a:p>
          <a:p>
            <a:pPr marL="757555">
              <a:lnSpc>
                <a:spcPts val="1215"/>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kontrollen ska bedöma om det i kontrollen framkommer teck­en på samband mellan ohälsa – generellt eller individuellt – och faktorer i ar­betsmiljön, och om möjligt föreslå åtgärder. </a:t>
            </a:r>
            <a:endParaRPr lang="sv-SE" sz="1800">
              <a:effectLst/>
              <a:latin typeface="TradeGothic"/>
              <a:ea typeface="Calibri" panose="020F0502020204030204" pitchFamily="34" charset="0"/>
              <a:cs typeface="Arial" panose="020B0604020202020204" pitchFamily="34" charset="0"/>
            </a:endParaRPr>
          </a:p>
          <a:p>
            <a:pPr marL="630555" indent="127000">
              <a:lnSpc>
                <a:spcPts val="1200"/>
              </a:lnSpc>
            </a:pPr>
            <a:b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b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	I beställningen ska också ingå att arbetsgivaren ska få </a:t>
            </a:r>
            <a:endParaRPr lang="sv-SE" sz="1800">
              <a:solidFill>
                <a:schemeClr val="tx1"/>
              </a:solidFill>
              <a:effectLst/>
              <a:latin typeface="TradeGothic"/>
              <a:ea typeface="Calibri" panose="020F0502020204030204" pitchFamily="34" charset="0"/>
              <a:cs typeface="Arial" panose="020B0604020202020204" pitchFamily="34" charset="0"/>
            </a:endParaRPr>
          </a:p>
          <a:p>
            <a:pPr marL="630555" indent="127000">
              <a:lnSpc>
                <a:spcPts val="1200"/>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 ta del av bedömningen enligt första stycket, och resultat som ligger till grund för bedömningen, i en form som kan användas för det fortsatta 	syste­matiska arbetsmiljöarbetet och arbetsanpassningen, i den mån sekretess eller tystnadsplikt inte hindrar det, och </a:t>
            </a:r>
            <a:endParaRPr lang="sv-SE" sz="1800">
              <a:effectLst/>
              <a:latin typeface="TradeGothic"/>
              <a:ea typeface="Calibri" panose="020F0502020204030204" pitchFamily="34" charset="0"/>
              <a:cs typeface="Arial" panose="020B0604020202020204" pitchFamily="34" charset="0"/>
            </a:endParaRPr>
          </a:p>
          <a:p>
            <a:pPr marL="630555" indent="127000">
              <a:lnSpc>
                <a:spcPts val="1200"/>
              </a:lnSpc>
              <a:spcAft>
                <a:spcPts val="1235"/>
              </a:spcAft>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2. tjänstbarhetsintyget, om ett sådant har utfärdats. </a:t>
            </a:r>
          </a:p>
          <a:p>
            <a:pPr marL="630555" indent="127000">
              <a:lnSpc>
                <a:spcPts val="1200"/>
              </a:lnSpc>
              <a:spcAft>
                <a:spcPts val="1235"/>
              </a:spcAft>
            </a:pPr>
            <a:endParaRPr lang="sv-SE" sz="1800">
              <a:effectLst/>
              <a:latin typeface="TradeGothic"/>
              <a:ea typeface="Calibri" panose="020F0502020204030204" pitchFamily="34" charset="0"/>
              <a:cs typeface="Arial" panose="020B0604020202020204" pitchFamily="34" charset="0"/>
            </a:endParaRPr>
          </a:p>
          <a:p>
            <a:pPr marL="630555">
              <a:spcAft>
                <a:spcPts val="600"/>
              </a:spcAft>
            </a:pPr>
            <a:r>
              <a:rPr lang="sv-SE" sz="1800" b="1">
                <a:solidFill>
                  <a:srgbClr val="151513"/>
                </a:solidFill>
                <a:effectLst/>
                <a:latin typeface="TradeGothic"/>
                <a:ea typeface="Calibri" panose="020F0502020204030204" pitchFamily="34" charset="0"/>
                <a:cs typeface="TradeGothic"/>
              </a:rPr>
              <a:t>Hur resultatet ska användas </a:t>
            </a:r>
            <a:endParaRPr lang="sv-SE" sz="1800">
              <a:effectLst/>
              <a:latin typeface="TradeGothic"/>
              <a:ea typeface="Calibri" panose="020F0502020204030204" pitchFamily="34" charset="0"/>
              <a:cs typeface="Arial" panose="020B0604020202020204" pitchFamily="34" charset="0"/>
            </a:endParaRPr>
          </a:p>
          <a:p>
            <a:pPr marL="630555">
              <a:lnSpc>
                <a:spcPts val="1215"/>
              </a:lnSpc>
            </a:pPr>
            <a:r>
              <a:rPr lang="sv-SE" sz="1800" b="1">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14 § </a:t>
            </a: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Arbetsgivaren ska </a:t>
            </a:r>
            <a:b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br>
            <a:endParaRPr lang="sv-SE" sz="1800">
              <a:effectLst/>
              <a:latin typeface="TradeGothic"/>
              <a:ea typeface="Calibri" panose="020F0502020204030204" pitchFamily="34" charset="0"/>
              <a:cs typeface="Arial" panose="020B0604020202020204" pitchFamily="34" charset="0"/>
            </a:endParaRPr>
          </a:p>
          <a:p>
            <a:pPr marL="757555">
              <a:lnSpc>
                <a:spcPts val="1215"/>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1. ta del av resultatet enligt 13 §, </a:t>
            </a:r>
            <a:endParaRPr lang="sv-SE" sz="1800">
              <a:effectLst/>
              <a:latin typeface="TradeGothic"/>
              <a:ea typeface="Calibri" panose="020F0502020204030204" pitchFamily="34" charset="0"/>
              <a:cs typeface="Arial" panose="020B0604020202020204" pitchFamily="34" charset="0"/>
            </a:endParaRPr>
          </a:p>
          <a:p>
            <a:pPr marL="757555">
              <a:lnSpc>
                <a:spcPts val="1215"/>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2. använda resultatet enligt 13 § i sitt systematiska arbetsmiljöarbete, och </a:t>
            </a:r>
            <a:endParaRPr lang="sv-SE" sz="1800">
              <a:effectLst/>
              <a:latin typeface="TradeGothic"/>
              <a:ea typeface="Calibri" panose="020F0502020204030204" pitchFamily="34" charset="0"/>
              <a:cs typeface="Arial" panose="020B0604020202020204" pitchFamily="34" charset="0"/>
            </a:endParaRPr>
          </a:p>
          <a:p>
            <a:pPr marL="757555">
              <a:lnSpc>
                <a:spcPts val="1215"/>
              </a:lnSpc>
            </a:pPr>
            <a:r>
              <a:rPr lang="sv-SE" sz="1800">
                <a:solidFill>
                  <a:srgbClr val="151513"/>
                </a:solidFill>
                <a:effectLst/>
                <a:latin typeface="Book Antiqua" panose="02040602050305030304" pitchFamily="18" charset="0"/>
                <a:ea typeface="Calibri" panose="020F0502020204030204" pitchFamily="34" charset="0"/>
                <a:cs typeface="Book Antiqua" panose="02040602050305030304" pitchFamily="18" charset="0"/>
              </a:rPr>
              <a:t>3. utifrån resultatet vidta de åtgärder som behövs för att förebygga ohälsa och olycksfall i arbetet.</a:t>
            </a:r>
            <a:endParaRPr lang="sv-SE" sz="1800">
              <a:effectLst/>
              <a:latin typeface="TradeGothic"/>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14FE85-29E1-4BC8-96FE-FDDFA29EB160}"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7744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effectLst/>
                <a:latin typeface="Calibri" panose="020F0502020204030204" pitchFamily="34" charset="0"/>
                <a:ea typeface="Calibri" panose="020F0502020204030204" pitchFamily="34" charset="0"/>
                <a:cs typeface="Arial" panose="020B0604020202020204" pitchFamily="34" charset="0"/>
              </a:rPr>
              <a:t>En bild som kan användas som </a:t>
            </a:r>
            <a:r>
              <a:rPr lang="sv-SE" sz="1200" b="1">
                <a:effectLst/>
                <a:latin typeface="Calibri" panose="020F0502020204030204" pitchFamily="34" charset="0"/>
                <a:ea typeface="Calibri" panose="020F0502020204030204" pitchFamily="34" charset="0"/>
                <a:cs typeface="Arial" panose="020B0604020202020204" pitchFamily="34" charset="0"/>
              </a:rPr>
              <a:t>dokumentation av anordnandet</a:t>
            </a:r>
            <a:r>
              <a:rPr lang="sv-SE" sz="1200">
                <a:effectLst/>
                <a:latin typeface="Calibri" panose="020F0502020204030204" pitchFamily="34" charset="0"/>
                <a:ea typeface="Calibri" panose="020F0502020204030204" pitchFamily="34" charset="0"/>
                <a:cs typeface="Arial" panose="020B0604020202020204" pitchFamily="34" charset="0"/>
              </a:rPr>
              <a:t> av medicinska kontroller (se 10 § AFS 2019:3). </a:t>
            </a:r>
            <a:br>
              <a:rPr lang="sv-SE" sz="1200">
                <a:effectLst/>
                <a:latin typeface="Calibri" panose="020F0502020204030204" pitchFamily="34" charset="0"/>
                <a:ea typeface="Calibri" panose="020F0502020204030204" pitchFamily="34" charset="0"/>
                <a:cs typeface="Arial" panose="020B0604020202020204" pitchFamily="34" charset="0"/>
              </a:rPr>
            </a:br>
            <a:endParaRPr lang="sv-SE" sz="1200">
              <a:effectLst/>
              <a:latin typeface="Calibri" panose="020F050202020403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(A) Om man har angivit hur många som blivit inbjudna i rutan ”Totalt antal inbjudna” i </a:t>
            </a:r>
            <a:r>
              <a:rPr lang="sv-SE" err="1"/>
              <a:t>Plustoo</a:t>
            </a:r>
            <a:r>
              <a:rPr lang="sv-SE"/>
              <a:t> när man tar ut rapporten kommer det stå med i den här bilden. I det här exemplet var 10 </a:t>
            </a:r>
            <a:r>
              <a:rPr lang="sv-SE" err="1"/>
              <a:t>st</a:t>
            </a:r>
            <a:r>
              <a:rPr lang="sv-SE"/>
              <a:t> inbjudna.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(B) Om man vet hur många som blivit inbjudna (A) kan programmet räkna ut hur många som inte svarat (B). Om man inte vet hur många som blivit inbjudna kommer (B) inte kunna anges. I det här fallet har två av de inbjudna personerna ”inte svarat på inbjudan”, vilket kan betyda att a) de har inte nåtts av länken, b) de har inte gått in på den, eller c) gått in och där svarat att de inte vill att deras personuppgifter behandlas. </a:t>
            </a:r>
            <a:r>
              <a:rPr lang="sv-SE" b="1"/>
              <a:t>Det kan därför vara bra att i inbjudan beskriva hur man ska gå till väga om man vill delta i den medicinska kontrollen utan att svara på hälsodeklarationen.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(C) En av de inbjudna deltagarna har öppnat länken och där tackat nej till att delta i den medicinska kontrollen, men svarat ”Ja” på att deras personuppgifter får  behandlas.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(D) Av de sju som gått in på länken och tackat ja till att delta är det fem personer som har bedömts uppfylla kriterierna för att få ett tjänstbarhetsintyg utfärdat.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(E) En person har INTE bedömts uppfylla kriterierna för att få ett tjänstbarhetsintyg utfärdat.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a:t>(F) En person har besvarat hälsodeklarationen, men inte blivit bedömd, t ex uteblivit från läkarbesöket. För att den stapeln ska visas måste man klicka i ”ej bedömt” när man öppnar sidan där man normalt fyller i tjänstbarhetsintyget.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a:p>
          <a:p>
            <a:endParaRPr lang="sv-SE"/>
          </a:p>
        </p:txBody>
      </p:sp>
      <p:sp>
        <p:nvSpPr>
          <p:cNvPr id="4" name="Platshållare för bildnummer 3"/>
          <p:cNvSpPr>
            <a:spLocks noGrp="1"/>
          </p:cNvSpPr>
          <p:nvPr>
            <p:ph type="sldNum" sz="quarter" idx="5"/>
          </p:nvPr>
        </p:nvSpPr>
        <p:spPr/>
        <p:txBody>
          <a:bodyPr/>
          <a:lstStyle/>
          <a:p>
            <a:fld id="{8C8B8A2A-CB4C-4008-8890-D3A6137DBF07}" type="slidenum">
              <a:rPr lang="sv-SE" smtClean="0"/>
              <a:t>6</a:t>
            </a:fld>
            <a:endParaRPr lang="sv-SE"/>
          </a:p>
        </p:txBody>
      </p:sp>
    </p:spTree>
    <p:extLst>
      <p:ext uri="{BB962C8B-B14F-4D97-AF65-F5344CB8AC3E}">
        <p14:creationId xmlns:p14="http://schemas.microsoft.com/office/powerpoint/2010/main" val="212817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latin typeface="Calibri" panose="020F0502020204030204" pitchFamily="34" charset="0"/>
                <a:ea typeface="Calibri" panose="020F0502020204030204" pitchFamily="34" charset="0"/>
                <a:cs typeface="Arial" panose="020B0604020202020204" pitchFamily="34" charset="0"/>
              </a:rPr>
              <a:t>Den här sidan är </a:t>
            </a:r>
            <a:r>
              <a:rPr lang="sv-SE" sz="1200" dirty="0" err="1">
                <a:latin typeface="Calibri" panose="020F0502020204030204" pitchFamily="34" charset="0"/>
                <a:ea typeface="Calibri" panose="020F0502020204030204" pitchFamily="34" charset="0"/>
                <a:cs typeface="Arial" panose="020B0604020202020204" pitchFamily="34" charset="0"/>
              </a:rPr>
              <a:t>rapporterns</a:t>
            </a:r>
            <a:r>
              <a:rPr lang="sv-SE" sz="1200" dirty="0">
                <a:latin typeface="Calibri" panose="020F0502020204030204" pitchFamily="34" charset="0"/>
                <a:ea typeface="Calibri" panose="020F0502020204030204" pitchFamily="34" charset="0"/>
                <a:cs typeface="Arial" panose="020B0604020202020204" pitchFamily="34" charset="0"/>
              </a:rPr>
              <a:t> allra viktigaste och vårt förslag är därför att lägga den tidigt i rapporten,</a:t>
            </a:r>
            <a:r>
              <a:rPr lang="sv-SE" sz="1200" dirty="0">
                <a:effectLst/>
                <a:latin typeface="Calibri" panose="020F0502020204030204" pitchFamily="34" charset="0"/>
                <a:ea typeface="Calibri" panose="020F0502020204030204" pitchFamily="34" charset="0"/>
                <a:cs typeface="Arial" panose="020B0604020202020204" pitchFamily="34" charset="0"/>
              </a:rPr>
              <a:t> för att direkt nå fram med viktiga budskap kring </a:t>
            </a:r>
            <a:r>
              <a:rPr lang="sv-SE" sz="1200" b="1" dirty="0">
                <a:effectLst/>
                <a:latin typeface="Calibri" panose="020F0502020204030204" pitchFamily="34" charset="0"/>
                <a:ea typeface="Calibri" panose="020F0502020204030204" pitchFamily="34" charset="0"/>
                <a:cs typeface="Arial" panose="020B0604020202020204" pitchFamily="34" charset="0"/>
              </a:rPr>
              <a:t>risk- och friskfaktorer</a:t>
            </a:r>
            <a:r>
              <a:rPr lang="sv-SE" sz="1200" dirty="0">
                <a:effectLst/>
                <a:latin typeface="Calibri" panose="020F0502020204030204" pitchFamily="34" charset="0"/>
                <a:ea typeface="Calibri" panose="020F0502020204030204" pitchFamily="34" charset="0"/>
                <a:cs typeface="Arial" panose="020B0604020202020204" pitchFamily="34" charset="0"/>
              </a:rPr>
              <a:t> i arbetsmiljön och vilka </a:t>
            </a:r>
            <a:r>
              <a:rPr lang="sv-SE" sz="1200" b="1" dirty="0">
                <a:effectLst/>
                <a:latin typeface="Calibri" panose="020F0502020204030204" pitchFamily="34" charset="0"/>
                <a:ea typeface="Calibri" panose="020F0502020204030204" pitchFamily="34" charset="0"/>
                <a:cs typeface="Arial" panose="020B0604020202020204" pitchFamily="34" charset="0"/>
              </a:rPr>
              <a:t>förebyggande åtgärder</a:t>
            </a:r>
            <a:r>
              <a:rPr lang="sv-SE" sz="1200" dirty="0">
                <a:effectLst/>
                <a:latin typeface="Calibri" panose="020F0502020204030204" pitchFamily="34" charset="0"/>
                <a:ea typeface="Calibri" panose="020F0502020204030204" pitchFamily="34" charset="0"/>
                <a:cs typeface="Arial" panose="020B0604020202020204" pitchFamily="34" charset="0"/>
              </a:rPr>
              <a:t> som kan rekommenderas. </a:t>
            </a:r>
            <a:r>
              <a:rPr lang="sv-SE" sz="1200" dirty="0">
                <a:latin typeface="Calibri" panose="020F0502020204030204" pitchFamily="34" charset="0"/>
                <a:ea typeface="Calibri" panose="020F0502020204030204" pitchFamily="34" charset="0"/>
                <a:cs typeface="Arial" panose="020B0604020202020204" pitchFamily="34" charset="0"/>
              </a:rPr>
              <a:t>S</a:t>
            </a:r>
            <a:r>
              <a:rPr lang="sv-SE" sz="1200" dirty="0">
                <a:effectLst/>
                <a:latin typeface="Calibri" panose="020F0502020204030204" pitchFamily="34" charset="0"/>
                <a:ea typeface="Calibri" panose="020F0502020204030204" pitchFamily="34" charset="0"/>
                <a:cs typeface="Arial" panose="020B0604020202020204" pitchFamily="34" charset="0"/>
              </a:rPr>
              <a:t>kapar nyfikenhet kring vilka resultat som ligger bakom rekommendationerna och de kommande bilderna. Den här sidan utformas lämpligast tillsammans i teamet. </a:t>
            </a:r>
          </a:p>
          <a:p>
            <a:endParaRPr lang="sv-SE" sz="1200" dirty="0">
              <a:effectLst/>
              <a:latin typeface="Calibri" panose="020F0502020204030204" pitchFamily="34" charset="0"/>
              <a:ea typeface="Calibri" panose="020F0502020204030204" pitchFamily="34" charset="0"/>
              <a:cs typeface="Arial" panose="020B0604020202020204" pitchFamily="34" charset="0"/>
            </a:endParaRPr>
          </a:p>
          <a:p>
            <a:r>
              <a:rPr lang="sv-SE" sz="1200" dirty="0">
                <a:effectLst/>
                <a:latin typeface="Calibri" panose="020F0502020204030204" pitchFamily="34" charset="0"/>
                <a:ea typeface="Calibri" panose="020F0502020204030204" pitchFamily="34" charset="0"/>
                <a:cs typeface="Arial" panose="020B0604020202020204" pitchFamily="34" charset="0"/>
              </a:rPr>
              <a:t>Ni väljer själva om ni istället vill lägga bilden </a:t>
            </a:r>
            <a:r>
              <a:rPr lang="sv-SE" sz="1200" b="1" dirty="0">
                <a:effectLst/>
                <a:latin typeface="Calibri" panose="020F0502020204030204" pitchFamily="34" charset="0"/>
                <a:ea typeface="Calibri" panose="020F0502020204030204" pitchFamily="34" charset="0"/>
                <a:cs typeface="Arial" panose="020B0604020202020204" pitchFamily="34" charset="0"/>
              </a:rPr>
              <a:t>efter</a:t>
            </a:r>
            <a:r>
              <a:rPr lang="sv-SE" sz="1200" dirty="0">
                <a:effectLst/>
                <a:latin typeface="Calibri" panose="020F0502020204030204" pitchFamily="34" charset="0"/>
                <a:ea typeface="Calibri" panose="020F0502020204030204" pitchFamily="34" charset="0"/>
                <a:cs typeface="Arial" panose="020B0604020202020204" pitchFamily="34" charset="0"/>
              </a:rPr>
              <a:t> resultaten. </a:t>
            </a:r>
          </a:p>
          <a:p>
            <a:endParaRPr lang="sv-SE" sz="1200" dirty="0">
              <a:latin typeface="Calibri" panose="020F0502020204030204" pitchFamily="34" charset="0"/>
              <a:ea typeface="Calibri" panose="020F0502020204030204" pitchFamily="34" charset="0"/>
              <a:cs typeface="Arial" panose="020B0604020202020204" pitchFamily="34" charset="0"/>
            </a:endParaRPr>
          </a:p>
          <a:p>
            <a:r>
              <a:rPr lang="sv-SE" sz="1200" dirty="0">
                <a:effectLst/>
                <a:latin typeface="Calibri" panose="020F0502020204030204" pitchFamily="34" charset="0"/>
                <a:ea typeface="Calibri" panose="020F0502020204030204" pitchFamily="34" charset="0"/>
                <a:cs typeface="Arial" panose="020B0604020202020204" pitchFamily="34" charset="0"/>
              </a:rPr>
              <a:t>Ni väljer vilka rubriker som ska finnas med och tas bort i bilden. Ett råd kan vara att tydligt specificera vilka åtgärder som rekommenderas starkast, som man bör fokusera på (t ex ”topp 3”)  Ett annat råd kan vara att formulera åtgärderna utifrån om de </a:t>
            </a:r>
            <a:r>
              <a:rPr lang="sv-SE" sz="1200" b="1" dirty="0">
                <a:effectLst/>
                <a:latin typeface="Calibri" panose="020F0502020204030204" pitchFamily="34" charset="0"/>
                <a:ea typeface="Calibri" panose="020F0502020204030204" pitchFamily="34" charset="0"/>
                <a:cs typeface="Arial" panose="020B0604020202020204" pitchFamily="34" charset="0"/>
              </a:rPr>
              <a:t>SKA, BÖR eller KAN </a:t>
            </a:r>
            <a:r>
              <a:rPr lang="sv-SE" sz="1200" dirty="0">
                <a:effectLst/>
                <a:latin typeface="Calibri" panose="020F0502020204030204" pitchFamily="34" charset="0"/>
                <a:ea typeface="Calibri" panose="020F0502020204030204" pitchFamily="34" charset="0"/>
                <a:cs typeface="Arial" panose="020B0604020202020204" pitchFamily="34" charset="0"/>
              </a:rPr>
              <a:t>vidtas och gärna vilka effekter man förväntar sig. </a:t>
            </a:r>
          </a:p>
          <a:p>
            <a:endParaRPr lang="sv-SE" sz="1200" dirty="0">
              <a:effectLst/>
              <a:latin typeface="Calibri" panose="020F0502020204030204" pitchFamily="34" charset="0"/>
              <a:ea typeface="Calibri" panose="020F0502020204030204" pitchFamily="34" charset="0"/>
              <a:cs typeface="Arial" panose="020B0604020202020204" pitchFamily="34" charset="0"/>
            </a:endParaRPr>
          </a:p>
          <a:p>
            <a:r>
              <a:rPr lang="sv-SE" sz="1200" dirty="0">
                <a:effectLst/>
                <a:latin typeface="Calibri" panose="020F0502020204030204" pitchFamily="34" charset="0"/>
                <a:ea typeface="Calibri" panose="020F0502020204030204" pitchFamily="34" charset="0"/>
                <a:cs typeface="Arial" panose="020B0604020202020204" pitchFamily="34" charset="0"/>
              </a:rPr>
              <a:t>Det här är en medicinsk kontroll med stort fokus på säkerhet och fysisk kapacitet.  Här kan det vara bra att lyfta fram begrepp som </a:t>
            </a:r>
            <a:r>
              <a:rPr lang="sv-SE" sz="1200" b="1" dirty="0">
                <a:effectLst/>
                <a:latin typeface="Calibri" panose="020F0502020204030204" pitchFamily="34" charset="0"/>
                <a:ea typeface="Calibri" panose="020F0502020204030204" pitchFamily="34" charset="0"/>
                <a:cs typeface="Arial" panose="020B0604020202020204" pitchFamily="34" charset="0"/>
              </a:rPr>
              <a:t>säkerhetsklimat och säkerhetskultur</a:t>
            </a:r>
            <a:r>
              <a:rPr lang="sv-SE" sz="1200" dirty="0">
                <a:effectLst/>
                <a:latin typeface="Calibri" panose="020F0502020204030204" pitchFamily="34" charset="0"/>
                <a:ea typeface="Calibri" panose="020F0502020204030204" pitchFamily="34" charset="0"/>
                <a:cs typeface="Arial" panose="020B0604020202020204" pitchFamily="34" charset="0"/>
              </a:rPr>
              <a:t>. Det kan också vara bra att lägga fokus på vilken </a:t>
            </a:r>
            <a:r>
              <a:rPr lang="sv-SE" sz="1200" b="1" dirty="0">
                <a:effectLst/>
                <a:latin typeface="Calibri" panose="020F0502020204030204" pitchFamily="34" charset="0"/>
                <a:ea typeface="Calibri" panose="020F0502020204030204" pitchFamily="34" charset="0"/>
                <a:cs typeface="Arial" panose="020B0604020202020204" pitchFamily="34" charset="0"/>
              </a:rPr>
              <a:t>fysisk kapacitet </a:t>
            </a:r>
            <a:r>
              <a:rPr lang="sv-SE" sz="1200" dirty="0">
                <a:effectLst/>
                <a:latin typeface="Calibri" panose="020F0502020204030204" pitchFamily="34" charset="0"/>
                <a:ea typeface="Calibri" panose="020F0502020204030204" pitchFamily="34" charset="0"/>
                <a:cs typeface="Arial" panose="020B0604020202020204" pitchFamily="34" charset="0"/>
              </a:rPr>
              <a:t>som krävs i arbetet och på vilket sätt arbetsgivaren ställer krav och skapar förutsättningar att upprätthålla sådan kapacitet. Här behöver man ta hänsyn till vilka aktiviteter som det aktuella arbetet består av; explosivitet, uthållighet, vridna/statiska positioner osv och ge råd kring vad som kan stärka just de aktuella funktionerna hos medarbetarna. </a:t>
            </a:r>
            <a:br>
              <a:rPr lang="sv-SE" sz="1200" dirty="0">
                <a:effectLst/>
                <a:latin typeface="Calibri" panose="020F0502020204030204" pitchFamily="34" charset="0"/>
                <a:ea typeface="Calibri" panose="020F0502020204030204" pitchFamily="34" charset="0"/>
                <a:cs typeface="Arial" panose="020B0604020202020204" pitchFamily="34" charset="0"/>
              </a:rPr>
            </a:br>
            <a:br>
              <a:rPr lang="sv-SE" sz="1200" dirty="0">
                <a:effectLst/>
                <a:latin typeface="Calibri" panose="020F0502020204030204" pitchFamily="34" charset="0"/>
                <a:ea typeface="Calibri" panose="020F0502020204030204" pitchFamily="34" charset="0"/>
                <a:cs typeface="Arial" panose="020B0604020202020204" pitchFamily="34" charset="0"/>
              </a:rPr>
            </a:br>
            <a:r>
              <a:rPr lang="sv-SE" sz="1200" dirty="0">
                <a:effectLst/>
                <a:latin typeface="Calibri" panose="020F0502020204030204" pitchFamily="34" charset="0"/>
                <a:ea typeface="Calibri" panose="020F0502020204030204" pitchFamily="34" charset="0"/>
                <a:cs typeface="Arial" panose="020B0604020202020204" pitchFamily="34" charset="0"/>
              </a:rPr>
              <a:t>Ex på litteratur att hänvisa till: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a:effectLst/>
                <a:latin typeface="Calibri" panose="020F0502020204030204" pitchFamily="34" charset="0"/>
                <a:ea typeface="Calibri" panose="020F0502020204030204" pitchFamily="34" charset="0"/>
                <a:cs typeface="Arial" panose="020B0604020202020204" pitchFamily="34" charset="0"/>
              </a:rPr>
              <a:t>AV:s information om </a:t>
            </a:r>
            <a:r>
              <a:rPr lang="sv-SE" b="0" i="0">
                <a:solidFill>
                  <a:srgbClr val="000000"/>
                </a:solidFill>
                <a:effectLst/>
                <a:latin typeface="TradeGothicNext Regular"/>
              </a:rPr>
              <a:t>Personlig fallskyddsutrustning: </a:t>
            </a:r>
            <a:r>
              <a:rPr lang="sv-SE" sz="1200">
                <a:effectLst/>
                <a:latin typeface="Calibri" panose="020F0502020204030204" pitchFamily="34" charset="0"/>
                <a:ea typeface="Calibri" panose="020F0502020204030204" pitchFamily="34" charset="0"/>
                <a:cs typeface="Arial" panose="020B0604020202020204" pitchFamily="34" charset="0"/>
              </a:rPr>
              <a:t>https</a:t>
            </a:r>
            <a:r>
              <a:rPr lang="sv-SE" sz="1200" dirty="0">
                <a:effectLst/>
                <a:latin typeface="Calibri" panose="020F0502020204030204" pitchFamily="34" charset="0"/>
                <a:ea typeface="Calibri" panose="020F0502020204030204" pitchFamily="34" charset="0"/>
                <a:cs typeface="Arial" panose="020B0604020202020204" pitchFamily="34" charset="0"/>
              </a:rPr>
              <a:t>://www.av.se/halsa-och-sakerhet/personlig-skyddsutrustning/forebyggande-att-valja-skyddsutrustning/fallskydd/?hl=kl%C3%A4ttring</a:t>
            </a:r>
          </a:p>
        </p:txBody>
      </p:sp>
      <p:sp>
        <p:nvSpPr>
          <p:cNvPr id="4" name="Platshållare för bildnummer 3"/>
          <p:cNvSpPr>
            <a:spLocks noGrp="1"/>
          </p:cNvSpPr>
          <p:nvPr>
            <p:ph type="sldNum" sz="quarter" idx="5"/>
          </p:nvPr>
        </p:nvSpPr>
        <p:spPr/>
        <p:txBody>
          <a:bodyPr/>
          <a:lstStyle/>
          <a:p>
            <a:fld id="{8C8B8A2A-CB4C-4008-8890-D3A6137DBF07}" type="slidenum">
              <a:rPr lang="sv-SE" smtClean="0"/>
              <a:t>7</a:t>
            </a:fld>
            <a:endParaRPr lang="sv-SE"/>
          </a:p>
        </p:txBody>
      </p:sp>
    </p:spTree>
    <p:extLst>
      <p:ext uri="{BB962C8B-B14F-4D97-AF65-F5344CB8AC3E}">
        <p14:creationId xmlns:p14="http://schemas.microsoft.com/office/powerpoint/2010/main" val="1128719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dirty="0">
                <a:solidFill>
                  <a:srgbClr val="000000"/>
                </a:solidFill>
                <a:latin typeface="Calibri"/>
                <a:ea typeface="Calibri"/>
                <a:cs typeface="Calibri"/>
              </a:rPr>
              <a:t>Sammanfatta de arbetsuppgifter som angivits och säkerställ att alla relevanta arbetsmoment har inkluderats i riskbedömningen.</a:t>
            </a:r>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8</a:t>
            </a:fld>
            <a:endParaRPr lang="sv-SE"/>
          </a:p>
        </p:txBody>
      </p:sp>
    </p:spTree>
    <p:extLst>
      <p:ext uri="{BB962C8B-B14F-4D97-AF65-F5344CB8AC3E}">
        <p14:creationId xmlns:p14="http://schemas.microsoft.com/office/powerpoint/2010/main" val="29792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Sök gärna fram aktuella referensdata i tabellbilaga till Arbetsmiljöverkets rapport Arbetsmiljön 2019 på AV:s hemsida. </a:t>
            </a:r>
            <a:br>
              <a:rPr lang="sv-SE" dirty="0">
                <a:cs typeface="+mn-lt"/>
              </a:rPr>
            </a:br>
            <a:r>
              <a:rPr lang="sv-SE" dirty="0"/>
              <a:t>Inom t ex Installations- och serviceyrken inom el och elektronik är det enligt tabellen:</a:t>
            </a:r>
          </a:p>
          <a:p>
            <a:r>
              <a:rPr lang="sv-SE" dirty="0"/>
              <a:t>38% som har ont minst en dag per vecka i axlar eller armar</a:t>
            </a:r>
          </a:p>
          <a:p>
            <a:r>
              <a:rPr lang="sv-SE" dirty="0"/>
              <a:t>32% som har ont minst en dag per vecka i övre delen av rygg/nacke</a:t>
            </a:r>
          </a:p>
          <a:p>
            <a:endParaRPr lang="sv-SE" dirty="0">
              <a:cs typeface="Calibri" panose="020F0502020204030204"/>
            </a:endParaRPr>
          </a:p>
          <a:p>
            <a:r>
              <a:rPr lang="sv-SE" dirty="0">
                <a:cs typeface="Calibri" panose="020F0502020204030204"/>
              </a:rPr>
              <a:t>Bra att tänka på att vid </a:t>
            </a:r>
            <a:r>
              <a:rPr lang="sv-SE" dirty="0"/>
              <a:t>smärta i övre extremiteten är sannolikt gripförmågan nedsatt vilket kan innebära risk, eftersom arm- och hand har stor funktion för att stabilisera.</a:t>
            </a:r>
            <a:endParaRPr lang="sv-SE" dirty="0">
              <a:cs typeface="Calibri" panose="020F0502020204030204"/>
            </a:endParaRPr>
          </a:p>
        </p:txBody>
      </p:sp>
      <p:sp>
        <p:nvSpPr>
          <p:cNvPr id="4" name="Platshållare för bildnummer 3"/>
          <p:cNvSpPr>
            <a:spLocks noGrp="1"/>
          </p:cNvSpPr>
          <p:nvPr>
            <p:ph type="sldNum" sz="quarter" idx="5"/>
          </p:nvPr>
        </p:nvSpPr>
        <p:spPr/>
        <p:txBody>
          <a:bodyPr/>
          <a:lstStyle/>
          <a:p>
            <a:fld id="{8C8B8A2A-CB4C-4008-8890-D3A6137DBF07}" type="slidenum">
              <a:rPr lang="sv-SE" smtClean="0"/>
              <a:t>9</a:t>
            </a:fld>
            <a:endParaRPr lang="sv-SE"/>
          </a:p>
        </p:txBody>
      </p:sp>
    </p:spTree>
    <p:extLst>
      <p:ext uri="{BB962C8B-B14F-4D97-AF65-F5344CB8AC3E}">
        <p14:creationId xmlns:p14="http://schemas.microsoft.com/office/powerpoint/2010/main" val="1221311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 branschspecifika data som ges exempel på här kanske inte är så intressanta för den aktuella arbetsgivaren. Sök gärna fram aktuella referensdata i tabellbilaga till Arbetsmiljöverkets rapport Arbetsmiljön 2019 på AV:s hemsida. </a:t>
            </a:r>
            <a:br>
              <a:rPr lang="sv-SE" dirty="0"/>
            </a:br>
            <a:r>
              <a:rPr lang="sv-SE" dirty="0"/>
              <a:t>Inom t ex Installations- och serviceyrken inom el och elektronik är det enligt tabellen:</a:t>
            </a:r>
          </a:p>
          <a:p>
            <a:r>
              <a:rPr lang="sv-SE" dirty="0"/>
              <a:t>31% som har ont minst en dag per vecka i nedre delen av ryggen, </a:t>
            </a:r>
          </a:p>
          <a:p>
            <a:r>
              <a:rPr lang="sv-SE" dirty="0"/>
              <a:t>38% som har ont minst en dag per vecka i höfter, ben, knän, fötter</a:t>
            </a:r>
          </a:p>
          <a:p>
            <a:endParaRPr lang="sv-SE" dirty="0"/>
          </a:p>
        </p:txBody>
      </p:sp>
      <p:sp>
        <p:nvSpPr>
          <p:cNvPr id="4" name="Platshållare för bildnummer 3"/>
          <p:cNvSpPr>
            <a:spLocks noGrp="1"/>
          </p:cNvSpPr>
          <p:nvPr>
            <p:ph type="sldNum" sz="quarter" idx="5"/>
          </p:nvPr>
        </p:nvSpPr>
        <p:spPr/>
        <p:txBody>
          <a:bodyPr/>
          <a:lstStyle/>
          <a:p>
            <a:fld id="{8C8B8A2A-CB4C-4008-8890-D3A6137DBF07}" type="slidenum">
              <a:rPr lang="sv-SE" smtClean="0"/>
              <a:t>10</a:t>
            </a:fld>
            <a:endParaRPr lang="sv-SE"/>
          </a:p>
        </p:txBody>
      </p:sp>
    </p:spTree>
    <p:extLst>
      <p:ext uri="{BB962C8B-B14F-4D97-AF65-F5344CB8AC3E}">
        <p14:creationId xmlns:p14="http://schemas.microsoft.com/office/powerpoint/2010/main" val="3029095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G/V 2">
    <p:spTree>
      <p:nvGrpSpPr>
        <p:cNvPr id="1" name=""/>
        <p:cNvGrpSpPr/>
        <p:nvPr/>
      </p:nvGrpSpPr>
      <p:grpSpPr>
        <a:xfrm>
          <a:off x="0" y="0"/>
          <a:ext cx="0" cy="0"/>
          <a:chOff x="0" y="0"/>
          <a:chExt cx="0" cy="0"/>
        </a:xfrm>
      </p:grpSpPr>
      <p:sp>
        <p:nvSpPr>
          <p:cNvPr id="8" name="Rectangle 7"/>
          <p:cNvSpPr/>
          <p:nvPr/>
        </p:nvSpPr>
        <p:spPr>
          <a:xfrm>
            <a:off x="0" y="2"/>
            <a:ext cx="12218707" cy="6857999"/>
          </a:xfrm>
          <a:prstGeom prst="rect">
            <a:avLst/>
          </a:prstGeom>
          <a:solidFill>
            <a:srgbClr val="81C185"/>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chemeClr val="bg1"/>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spTree>
    <p:extLst>
      <p:ext uri="{BB962C8B-B14F-4D97-AF65-F5344CB8AC3E}">
        <p14:creationId xmlns:p14="http://schemas.microsoft.com/office/powerpoint/2010/main" val="359910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Rubrikbild G/G 5">
    <p:spTree>
      <p:nvGrpSpPr>
        <p:cNvPr id="1" name=""/>
        <p:cNvGrpSpPr/>
        <p:nvPr/>
      </p:nvGrpSpPr>
      <p:grpSpPr>
        <a:xfrm>
          <a:off x="0" y="0"/>
          <a:ext cx="0" cy="0"/>
          <a:chOff x="0" y="0"/>
          <a:chExt cx="0" cy="0"/>
        </a:xfrm>
      </p:grpSpPr>
      <p:sp>
        <p:nvSpPr>
          <p:cNvPr id="8" name="Rectangle 7"/>
          <p:cNvSpPr/>
          <p:nvPr/>
        </p:nvSpPr>
        <p:spPr>
          <a:xfrm>
            <a:off x="1" y="2"/>
            <a:ext cx="12218707" cy="6857999"/>
          </a:xfrm>
          <a:prstGeom prst="rect">
            <a:avLst/>
          </a:prstGeom>
          <a:gradFill flip="none" rotWithShape="1">
            <a:gsLst>
              <a:gs pos="0">
                <a:srgbClr val="C8D1D5"/>
              </a:gs>
              <a:gs pos="50000">
                <a:schemeClr val="bg1"/>
              </a:gs>
              <a:gs pos="100000">
                <a:srgbClr val="C5CCD1"/>
              </a:gs>
            </a:gsLst>
            <a:path path="circle">
              <a:fillToRect l="100000" t="100000"/>
            </a:path>
            <a:tileRect r="-100000" b="-100000"/>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solidFill>
                <a:srgbClr val="323E47"/>
              </a:solidFill>
            </a:endParaRPr>
          </a:p>
        </p:txBody>
      </p:sp>
      <p:pic>
        <p:nvPicPr>
          <p:cNvPr id="12" name="Bildobjekt 11">
            <a:extLst>
              <a:ext uri="{FF2B5EF4-FFF2-40B4-BE49-F238E27FC236}">
                <a16:creationId xmlns:a16="http://schemas.microsoft.com/office/drawing/2014/main" id="{57A5AF8E-14F7-FF45-AD51-6784F1BC8AD4}"/>
              </a:ext>
            </a:extLst>
          </p:cNvPr>
          <p:cNvPicPr>
            <a:picLocks noChangeAspect="1"/>
          </p:cNvPicPr>
          <p:nvPr/>
        </p:nvPicPr>
        <p:blipFill rotWithShape="1">
          <a:blip r:embed="rId2">
            <a:alphaModFix amt="15000"/>
          </a:blip>
          <a:srcRect r="16811" b="22829"/>
          <a:stretch/>
        </p:blipFill>
        <p:spPr>
          <a:xfrm>
            <a:off x="6170128" y="1284149"/>
            <a:ext cx="6048581" cy="5573852"/>
          </a:xfrm>
          <a:prstGeom prst="rect">
            <a:avLst/>
          </a:prstGeom>
        </p:spPr>
      </p:pic>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rgbClr val="323E47"/>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spTree>
    <p:extLst>
      <p:ext uri="{BB962C8B-B14F-4D97-AF65-F5344CB8AC3E}">
        <p14:creationId xmlns:p14="http://schemas.microsoft.com/office/powerpoint/2010/main" val="4126733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ubrik och innehåll BLANK">
    <p:spTree>
      <p:nvGrpSpPr>
        <p:cNvPr id="1" name=""/>
        <p:cNvGrpSpPr/>
        <p:nvPr/>
      </p:nvGrpSpPr>
      <p:grpSpPr>
        <a:xfrm>
          <a:off x="0" y="0"/>
          <a:ext cx="0" cy="0"/>
          <a:chOff x="0" y="0"/>
          <a:chExt cx="0" cy="0"/>
        </a:xfrm>
      </p:grpSpPr>
      <p:sp>
        <p:nvSpPr>
          <p:cNvPr id="10" name="Rubrik 1"/>
          <p:cNvSpPr>
            <a:spLocks noGrp="1"/>
          </p:cNvSpPr>
          <p:nvPr>
            <p:ph type="title" hasCustomPrompt="1"/>
          </p:nvPr>
        </p:nvSpPr>
        <p:spPr>
          <a:xfrm>
            <a:off x="609600" y="274639"/>
            <a:ext cx="10972800" cy="1143000"/>
          </a:xfrm>
        </p:spPr>
        <p:txBody>
          <a:bodyPr>
            <a:normAutofit/>
          </a:bodyPr>
          <a:lstStyle>
            <a:lvl1pPr>
              <a:defRPr sz="4133" b="1" cap="none"/>
            </a:lvl1pPr>
          </a:lstStyle>
          <a:p>
            <a:r>
              <a:rPr lang="sv-SE"/>
              <a:t>Klicka här för att ändra format</a:t>
            </a:r>
          </a:p>
        </p:txBody>
      </p:sp>
      <p:sp>
        <p:nvSpPr>
          <p:cNvPr id="11" name="Platshållare för innehåll 2"/>
          <p:cNvSpPr>
            <a:spLocks noGrp="1"/>
          </p:cNvSpPr>
          <p:nvPr>
            <p:ph idx="1"/>
          </p:nvPr>
        </p:nvSpPr>
        <p:spPr>
          <a:xfrm>
            <a:off x="609600" y="1600201"/>
            <a:ext cx="10972800" cy="4525963"/>
          </a:xfrm>
        </p:spPr>
        <p:txBody>
          <a:bodyPr/>
          <a:lstStyle>
            <a:lvl1pPr>
              <a:defRPr sz="4000"/>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2"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3" name="Platshållare för sidfot 4"/>
          <p:cNvSpPr>
            <a:spLocks noGrp="1"/>
          </p:cNvSpPr>
          <p:nvPr>
            <p:ph type="ftr" sz="quarter" idx="11"/>
          </p:nvPr>
        </p:nvSpPr>
        <p:spPr>
          <a:xfrm>
            <a:off x="4165600" y="6172200"/>
            <a:ext cx="3860800" cy="365125"/>
          </a:xfrm>
        </p:spPr>
        <p:txBody>
          <a:bodyPr/>
          <a:lstStyle/>
          <a:p>
            <a:endParaRPr lang="sv-SE"/>
          </a:p>
        </p:txBody>
      </p:sp>
      <p:sp>
        <p:nvSpPr>
          <p:cNvPr id="14"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8" name="Bildobjekt 7">
            <a:extLst>
              <a:ext uri="{FF2B5EF4-FFF2-40B4-BE49-F238E27FC236}">
                <a16:creationId xmlns:a16="http://schemas.microsoft.com/office/drawing/2014/main" id="{A0004F82-8842-4A59-BEDB-D4DD871DBB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3924024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npassad layout">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9C73FC2C-CF22-42A6-B46C-396716063FED}"/>
              </a:ext>
            </a:extLst>
          </p:cNvPr>
          <p:cNvSpPr/>
          <p:nvPr/>
        </p:nvSpPr>
        <p:spPr>
          <a:xfrm>
            <a:off x="0" y="3332989"/>
            <a:ext cx="12192000" cy="3525011"/>
          </a:xfrm>
          <a:prstGeom prst="rect">
            <a:avLst/>
          </a:prstGeom>
          <a:solidFill>
            <a:srgbClr val="81C185">
              <a:alpha val="74902"/>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2400"/>
          </a:p>
        </p:txBody>
      </p:sp>
      <p:sp>
        <p:nvSpPr>
          <p:cNvPr id="7" name="Rektangel 6">
            <a:extLst>
              <a:ext uri="{FF2B5EF4-FFF2-40B4-BE49-F238E27FC236}">
                <a16:creationId xmlns:a16="http://schemas.microsoft.com/office/drawing/2014/main" id="{B8BEB8AE-E49B-4D6A-9F7D-77F70384B6B1}"/>
              </a:ext>
            </a:extLst>
          </p:cNvPr>
          <p:cNvSpPr/>
          <p:nvPr/>
        </p:nvSpPr>
        <p:spPr>
          <a:xfrm>
            <a:off x="0" y="-11935"/>
            <a:ext cx="12192000" cy="3429000"/>
          </a:xfrm>
          <a:prstGeom prst="rect">
            <a:avLst/>
          </a:prstGeom>
          <a:solidFill>
            <a:srgbClr val="81C1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sz="2400"/>
          </a:p>
        </p:txBody>
      </p:sp>
    </p:spTree>
    <p:extLst>
      <p:ext uri="{BB962C8B-B14F-4D97-AF65-F5344CB8AC3E}">
        <p14:creationId xmlns:p14="http://schemas.microsoft.com/office/powerpoint/2010/main" val="368823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Rubrikbild BLANK">
    <p:spTree>
      <p:nvGrpSpPr>
        <p:cNvPr id="1" name=""/>
        <p:cNvGrpSpPr/>
        <p:nvPr/>
      </p:nvGrpSpPr>
      <p:grpSpPr>
        <a:xfrm>
          <a:off x="0" y="0"/>
          <a:ext cx="0" cy="0"/>
          <a:chOff x="0" y="0"/>
          <a:chExt cx="0" cy="0"/>
        </a:xfrm>
      </p:grpSpPr>
      <p:sp>
        <p:nvSpPr>
          <p:cNvPr id="7"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8" name="Platshållare för sidfot 4"/>
          <p:cNvSpPr>
            <a:spLocks noGrp="1"/>
          </p:cNvSpPr>
          <p:nvPr>
            <p:ph type="ftr" sz="quarter" idx="11"/>
          </p:nvPr>
        </p:nvSpPr>
        <p:spPr>
          <a:xfrm>
            <a:off x="4165600" y="6172200"/>
            <a:ext cx="3860800" cy="365125"/>
          </a:xfrm>
        </p:spPr>
        <p:txBody>
          <a:bodyPr/>
          <a:lstStyle/>
          <a:p>
            <a:endParaRPr lang="sv-SE"/>
          </a:p>
        </p:txBody>
      </p:sp>
      <p:sp>
        <p:nvSpPr>
          <p:cNvPr id="9"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sp>
        <p:nvSpPr>
          <p:cNvPr id="11"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pic>
        <p:nvPicPr>
          <p:cNvPr id="12" name="Bildobjekt 11">
            <a:extLst>
              <a:ext uri="{FF2B5EF4-FFF2-40B4-BE49-F238E27FC236}">
                <a16:creationId xmlns:a16="http://schemas.microsoft.com/office/drawing/2014/main" id="{71A57898-6B28-499C-8F4F-E0D3FF1275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398808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G/B 3">
    <p:spTree>
      <p:nvGrpSpPr>
        <p:cNvPr id="1" name=""/>
        <p:cNvGrpSpPr/>
        <p:nvPr/>
      </p:nvGrpSpPr>
      <p:grpSpPr>
        <a:xfrm>
          <a:off x="0" y="0"/>
          <a:ext cx="0" cy="0"/>
          <a:chOff x="0" y="0"/>
          <a:chExt cx="0" cy="0"/>
        </a:xfrm>
      </p:grpSpPr>
      <p:sp>
        <p:nvSpPr>
          <p:cNvPr id="16" name="Rectangle 15"/>
          <p:cNvSpPr/>
          <p:nvPr/>
        </p:nvSpPr>
        <p:spPr>
          <a:xfrm>
            <a:off x="0" y="2"/>
            <a:ext cx="12218707" cy="6857999"/>
          </a:xfrm>
          <a:prstGeom prst="rect">
            <a:avLst/>
          </a:prstGeom>
          <a:solidFill>
            <a:srgbClr val="81C185"/>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title" hasCustomPrompt="1"/>
          </p:nvPr>
        </p:nvSpPr>
        <p:spPr/>
        <p:txBody>
          <a:bodyPr>
            <a:normAutofit/>
          </a:bodyPr>
          <a:lstStyle>
            <a:lvl1pPr>
              <a:defRPr sz="4133" b="1" cap="none">
                <a:solidFill>
                  <a:srgbClr val="323E47"/>
                </a:solidFill>
              </a:defRPr>
            </a:lvl1pPr>
          </a:lstStyle>
          <a:p>
            <a:r>
              <a:rPr lang="sv-SE"/>
              <a:t>Klicka här för att ändra format</a:t>
            </a:r>
          </a:p>
        </p:txBody>
      </p:sp>
      <p:sp>
        <p:nvSpPr>
          <p:cNvPr id="3" name="Platshållare för innehåll 2"/>
          <p:cNvSpPr>
            <a:spLocks noGrp="1"/>
          </p:cNvSpPr>
          <p:nvPr>
            <p:ph idx="1"/>
          </p:nvPr>
        </p:nvSpPr>
        <p:spPr/>
        <p:txBody>
          <a:bodyPr/>
          <a:lstStyle>
            <a:lvl1pPr>
              <a:defRPr sz="4000">
                <a:solidFill>
                  <a:srgbClr val="323E47"/>
                </a:solidFill>
              </a:defRPr>
            </a:lvl1pPr>
            <a:lvl2pPr>
              <a:defRPr>
                <a:solidFill>
                  <a:srgbClr val="323E47"/>
                </a:solidFill>
              </a:defRPr>
            </a:lvl2pPr>
            <a:lvl3pPr>
              <a:defRPr>
                <a:solidFill>
                  <a:srgbClr val="323E47"/>
                </a:solidFill>
              </a:defRPr>
            </a:lvl3pPr>
            <a:lvl4pPr>
              <a:defRPr>
                <a:solidFill>
                  <a:srgbClr val="323E47"/>
                </a:solidFill>
              </a:defRPr>
            </a:lvl4pPr>
            <a:lvl5pPr>
              <a:defRPr>
                <a:solidFill>
                  <a:srgbClr val="323E47"/>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0" name="Platshållare för sidfot 4"/>
          <p:cNvSpPr>
            <a:spLocks noGrp="1"/>
          </p:cNvSpPr>
          <p:nvPr>
            <p:ph type="ftr" sz="quarter" idx="11"/>
          </p:nvPr>
        </p:nvSpPr>
        <p:spPr>
          <a:xfrm>
            <a:off x="4165600" y="6172200"/>
            <a:ext cx="3860800" cy="365125"/>
          </a:xfrm>
        </p:spPr>
        <p:txBody>
          <a:bodyPr/>
          <a:lstStyle/>
          <a:p>
            <a:endParaRPr lang="sv-SE"/>
          </a:p>
        </p:txBody>
      </p:sp>
      <p:sp>
        <p:nvSpPr>
          <p:cNvPr id="11"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spTree>
    <p:extLst>
      <p:ext uri="{BB962C8B-B14F-4D97-AF65-F5344CB8AC3E}">
        <p14:creationId xmlns:p14="http://schemas.microsoft.com/office/powerpoint/2010/main" val="2211661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3" name="Footer Placeholder 2"/>
          <p:cNvSpPr>
            <a:spLocks noGrp="1"/>
          </p:cNvSpPr>
          <p:nvPr>
            <p:ph type="ftr" sz="quarter" idx="11"/>
          </p:nvPr>
        </p:nvSpPr>
        <p:spPr bwMode="white">
          <a:ln>
            <a:headEnd type="none"/>
            <a:tailEnd type="none"/>
          </a:ln>
        </p:spPr>
        <p:txBody>
          <a:bodyPr wrap="square"/>
          <a:lstStyle/>
          <a:p>
            <a:endParaRPr lang="en-US"/>
          </a:p>
        </p:txBody>
      </p:sp>
      <p:sp>
        <p:nvSpPr>
          <p:cNvPr id="4" name="Slide Number Placeholder 3"/>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615912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1875692" y="1122363"/>
            <a:ext cx="11254154" cy="2387600"/>
          </a:xfrm>
          <a:ln>
            <a:headEnd type="none"/>
            <a:tailEnd type="none"/>
          </a:ln>
        </p:spPr>
        <p:txBody>
          <a:bodyPr wrap="square" anchor="b"/>
          <a:lstStyle>
            <a:lvl1pPr algn="ctr">
              <a:defRPr sz="6000" dirty="0"/>
            </a:lvl1pPr>
          </a:lstStyle>
          <a:p>
            <a:r>
              <a:rPr lang="en-US"/>
              <a:t>Click to edit Master title style</a:t>
            </a:r>
          </a:p>
        </p:txBody>
      </p:sp>
      <p:sp>
        <p:nvSpPr>
          <p:cNvPr id="3" name="Subtitle 2"/>
          <p:cNvSpPr>
            <a:spLocks noGrp="1"/>
          </p:cNvSpPr>
          <p:nvPr>
            <p:ph type="subTitle" idx="1"/>
          </p:nvPr>
        </p:nvSpPr>
        <p:spPr bwMode="white">
          <a:xfrm>
            <a:off x="1875692" y="3602038"/>
            <a:ext cx="11254154" cy="1655762"/>
          </a:xfrm>
          <a:ln>
            <a:headEnd type="none"/>
            <a:tailEnd type="none"/>
          </a:ln>
        </p:spPr>
        <p:txBody>
          <a:bodyPr wrap="square"/>
          <a:lstStyle>
            <a:lvl1pPr marL="0" indent="0" algn="ctr">
              <a:buNone/>
              <a:defRPr sz="2400" dirty="0"/>
            </a:lvl1pPr>
            <a:lvl2pPr marL="457200" indent="0" algn="ctr">
              <a:buNone/>
              <a:defRPr sz="2000" dirty="0"/>
            </a:lvl2pPr>
            <a:lvl3pPr marL="914400" indent="0" algn="ctr">
              <a:buNone/>
              <a:defRPr sz="1800" dirty="0"/>
            </a:lvl3pPr>
            <a:lvl4pPr marL="1371600" indent="0" algn="ctr">
              <a:buNone/>
              <a:defRPr sz="1600" dirty="0"/>
            </a:lvl4pPr>
            <a:lvl5pPr marL="1828800" indent="0" algn="ctr">
              <a:buNone/>
              <a:defRPr sz="1600" dirty="0"/>
            </a:lvl5pPr>
            <a:lvl6pPr marL="2286000" indent="0" algn="ctr">
              <a:buNone/>
              <a:defRPr sz="1600" dirty="0"/>
            </a:lvl6pPr>
            <a:lvl7pPr marL="2743200" indent="0" algn="ctr">
              <a:buNone/>
              <a:defRPr sz="1600" dirty="0"/>
            </a:lvl7pPr>
            <a:lvl8pPr marL="3200400" indent="0" algn="ctr">
              <a:buNone/>
              <a:defRPr sz="1600" dirty="0"/>
            </a:lvl8pPr>
            <a:lvl9pPr marL="3657600" indent="0" algn="ctr">
              <a:buNone/>
              <a:defRPr sz="1600" dirty="0"/>
            </a:lvl9pPr>
          </a:lstStyle>
          <a:p>
            <a:r>
              <a:rPr lang="en-US"/>
              <a:t>Click to edit Master subtitle style</a:t>
            </a:r>
          </a:p>
        </p:txBody>
      </p:sp>
      <p:sp>
        <p:nvSpPr>
          <p:cNvPr id="4" name="Date Placeholder 3"/>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5" name="Footer Placeholder 4"/>
          <p:cNvSpPr>
            <a:spLocks noGrp="1"/>
          </p:cNvSpPr>
          <p:nvPr>
            <p:ph type="ftr" sz="quarter" idx="11"/>
          </p:nvPr>
        </p:nvSpPr>
        <p:spPr bwMode="white">
          <a:ln>
            <a:headEnd type="none"/>
            <a:tailEnd type="none"/>
          </a:ln>
        </p:spPr>
        <p:txBody>
          <a:bodyPr wrap="square"/>
          <a:lstStyle/>
          <a:p>
            <a:endParaRPr lang="en-US"/>
          </a:p>
        </p:txBody>
      </p:sp>
      <p:sp>
        <p:nvSpPr>
          <p:cNvPr id="6" name="Slide Number Placeholder 5"/>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533616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rPr lang="en-US"/>
              <a:t>Click to edit Master title style</a:t>
            </a:r>
          </a:p>
        </p:txBody>
      </p:sp>
      <p:sp>
        <p:nvSpPr>
          <p:cNvPr id="3" name="Content Placeholder 2"/>
          <p:cNvSpPr>
            <a:spLocks noGrp="1"/>
          </p:cNvSpPr>
          <p:nvPr>
            <p:ph idx="1"/>
          </p:nvPr>
        </p:nvSpPr>
        <p:spPr bwMode="white">
          <a:ln>
            <a:headEnd type="none"/>
            <a:tailEnd type="none"/>
          </a:ln>
        </p:spPr>
        <p:txBody>
          <a:bodyPr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5" name="Footer Placeholder 4"/>
          <p:cNvSpPr>
            <a:spLocks noGrp="1"/>
          </p:cNvSpPr>
          <p:nvPr>
            <p:ph type="ftr" sz="quarter" idx="11"/>
          </p:nvPr>
        </p:nvSpPr>
        <p:spPr bwMode="white">
          <a:ln>
            <a:headEnd type="none"/>
            <a:tailEnd type="none"/>
          </a:ln>
        </p:spPr>
        <p:txBody>
          <a:bodyPr wrap="square"/>
          <a:lstStyle/>
          <a:p>
            <a:endParaRPr lang="en-US"/>
          </a:p>
        </p:txBody>
      </p:sp>
      <p:sp>
        <p:nvSpPr>
          <p:cNvPr id="6" name="Slide Number Placeholder 5"/>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1029411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23815" y="1709739"/>
            <a:ext cx="12942277" cy="2852737"/>
          </a:xfrm>
          <a:ln>
            <a:headEnd type="none"/>
            <a:tailEnd type="none"/>
          </a:ln>
        </p:spPr>
        <p:txBody>
          <a:bodyPr wrap="square" anchor="b"/>
          <a:lstStyle>
            <a:lvl1pPr>
              <a:defRPr sz="6000" dirty="0"/>
            </a:lvl1pPr>
          </a:lstStyle>
          <a:p>
            <a:r>
              <a:rPr lang="en-US"/>
              <a:t>Click to edit Master title style</a:t>
            </a:r>
          </a:p>
        </p:txBody>
      </p:sp>
      <p:sp>
        <p:nvSpPr>
          <p:cNvPr id="3" name="Text Placeholder 2"/>
          <p:cNvSpPr>
            <a:spLocks noGrp="1"/>
          </p:cNvSpPr>
          <p:nvPr>
            <p:ph type="body" idx="1"/>
          </p:nvPr>
        </p:nvSpPr>
        <p:spPr bwMode="white">
          <a:xfrm>
            <a:off x="1023815" y="4589464"/>
            <a:ext cx="12942277" cy="1500187"/>
          </a:xfrm>
          <a:ln>
            <a:headEnd type="none"/>
            <a:tailEnd type="none"/>
          </a:ln>
        </p:spPr>
        <p:txBody>
          <a:bodyPr wrap="square"/>
          <a:lstStyle>
            <a:lvl1pPr marL="0" indent="0">
              <a:buNone/>
              <a:defRPr sz="2400" dirty="0">
                <a:solidFill>
                  <a:schemeClr val="tx1">
                    <a:tint val="75000"/>
                  </a:schemeClr>
                </a:solidFill>
              </a:defRPr>
            </a:lvl1pPr>
            <a:lvl2pPr marL="457200" indent="0">
              <a:buNone/>
              <a:defRPr sz="2000" dirty="0">
                <a:solidFill>
                  <a:schemeClr val="tx1">
                    <a:tint val="75000"/>
                  </a:schemeClr>
                </a:solidFill>
              </a:defRPr>
            </a:lvl2pPr>
            <a:lvl3pPr marL="914400" indent="0">
              <a:buNone/>
              <a:defRPr sz="1800" dirty="0">
                <a:solidFill>
                  <a:schemeClr val="tx1">
                    <a:tint val="75000"/>
                  </a:schemeClr>
                </a:solidFill>
              </a:defRPr>
            </a:lvl3pPr>
            <a:lvl4pPr marL="1371600" indent="0">
              <a:buNone/>
              <a:defRPr sz="1600" dirty="0">
                <a:solidFill>
                  <a:schemeClr val="tx1">
                    <a:tint val="75000"/>
                  </a:schemeClr>
                </a:solidFill>
              </a:defRPr>
            </a:lvl4pPr>
            <a:lvl5pPr marL="1828800" indent="0">
              <a:buNone/>
              <a:defRPr sz="1600" dirty="0">
                <a:solidFill>
                  <a:schemeClr val="tx1">
                    <a:tint val="75000"/>
                  </a:schemeClr>
                </a:solidFill>
              </a:defRPr>
            </a:lvl5pPr>
            <a:lvl6pPr marL="2286000" indent="0">
              <a:buNone/>
              <a:defRPr sz="1600" dirty="0">
                <a:solidFill>
                  <a:schemeClr val="tx1">
                    <a:tint val="75000"/>
                  </a:schemeClr>
                </a:solidFill>
              </a:defRPr>
            </a:lvl6pPr>
            <a:lvl7pPr marL="2743200" indent="0">
              <a:buNone/>
              <a:defRPr sz="1600" dirty="0">
                <a:solidFill>
                  <a:schemeClr val="tx1">
                    <a:tint val="75000"/>
                  </a:schemeClr>
                </a:solidFill>
              </a:defRPr>
            </a:lvl7pPr>
            <a:lvl8pPr marL="3200400" indent="0">
              <a:buNone/>
              <a:defRPr sz="1600" dirty="0">
                <a:solidFill>
                  <a:schemeClr val="tx1">
                    <a:tint val="75000"/>
                  </a:schemeClr>
                </a:solidFill>
              </a:defRPr>
            </a:lvl8pPr>
            <a:lvl9pPr marL="3657600" indent="0">
              <a:buNone/>
              <a:defRPr sz="1600" dirty="0">
                <a:solidFill>
                  <a:schemeClr val="tx1">
                    <a:tint val="75000"/>
                  </a:schemeClr>
                </a:solidFill>
              </a:defRPr>
            </a:lvl9pPr>
          </a:lstStyle>
          <a:p>
            <a:r>
              <a:rPr lang="en-US"/>
              <a:t>Click to edit Master text styles</a:t>
            </a:r>
          </a:p>
        </p:txBody>
      </p:sp>
      <p:sp>
        <p:nvSpPr>
          <p:cNvPr id="4" name="Date Placeholder 3"/>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5" name="Footer Placeholder 4"/>
          <p:cNvSpPr>
            <a:spLocks noGrp="1"/>
          </p:cNvSpPr>
          <p:nvPr>
            <p:ph type="ftr" sz="quarter" idx="11"/>
          </p:nvPr>
        </p:nvSpPr>
        <p:spPr bwMode="white">
          <a:ln>
            <a:headEnd type="none"/>
            <a:tailEnd type="none"/>
          </a:ln>
        </p:spPr>
        <p:txBody>
          <a:bodyPr wrap="square"/>
          <a:lstStyle/>
          <a:p>
            <a:endParaRPr lang="en-US"/>
          </a:p>
        </p:txBody>
      </p:sp>
      <p:sp>
        <p:nvSpPr>
          <p:cNvPr id="6" name="Slide Number Placeholder 5"/>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752543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wo Conten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rPr lang="en-US"/>
              <a:t>Click to edit Master title style</a:t>
            </a:r>
          </a:p>
        </p:txBody>
      </p:sp>
      <p:sp>
        <p:nvSpPr>
          <p:cNvPr id="3" name="Content Placeholder 2"/>
          <p:cNvSpPr>
            <a:spLocks noGrp="1"/>
          </p:cNvSpPr>
          <p:nvPr>
            <p:ph sz="half" idx="1"/>
          </p:nvPr>
        </p:nvSpPr>
        <p:spPr bwMode="white">
          <a:xfrm>
            <a:off x="1031631" y="1825625"/>
            <a:ext cx="6377354" cy="4351338"/>
          </a:xfrm>
          <a:ln>
            <a:headEnd type="none"/>
            <a:tailEnd type="none"/>
          </a:ln>
        </p:spPr>
        <p:txBody>
          <a:bodyPr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bwMode="white">
          <a:xfrm>
            <a:off x="7596554" y="1825625"/>
            <a:ext cx="6377354" cy="4351338"/>
          </a:xfrm>
          <a:ln>
            <a:headEnd type="none"/>
            <a:tailEnd type="none"/>
          </a:ln>
        </p:spPr>
        <p:txBody>
          <a:bodyPr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6" name="Footer Placeholder 5"/>
          <p:cNvSpPr>
            <a:spLocks noGrp="1"/>
          </p:cNvSpPr>
          <p:nvPr>
            <p:ph type="ftr" sz="quarter" idx="11"/>
          </p:nvPr>
        </p:nvSpPr>
        <p:spPr bwMode="white">
          <a:ln>
            <a:headEnd type="none"/>
            <a:tailEnd type="none"/>
          </a:ln>
        </p:spPr>
        <p:txBody>
          <a:bodyPr wrap="square"/>
          <a:lstStyle/>
          <a:p>
            <a:endParaRPr lang="en-US"/>
          </a:p>
        </p:txBody>
      </p:sp>
      <p:sp>
        <p:nvSpPr>
          <p:cNvPr id="7" name="Slide Number Placeholder 6"/>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48598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G/V 2">
    <p:spTree>
      <p:nvGrpSpPr>
        <p:cNvPr id="1" name=""/>
        <p:cNvGrpSpPr/>
        <p:nvPr/>
      </p:nvGrpSpPr>
      <p:grpSpPr>
        <a:xfrm>
          <a:off x="0" y="0"/>
          <a:ext cx="0" cy="0"/>
          <a:chOff x="0" y="0"/>
          <a:chExt cx="0" cy="0"/>
        </a:xfrm>
      </p:grpSpPr>
      <p:sp>
        <p:nvSpPr>
          <p:cNvPr id="16" name="Rectangle 15"/>
          <p:cNvSpPr/>
          <p:nvPr/>
        </p:nvSpPr>
        <p:spPr>
          <a:xfrm>
            <a:off x="0" y="2"/>
            <a:ext cx="12218707" cy="6857999"/>
          </a:xfrm>
          <a:prstGeom prst="rect">
            <a:avLst/>
          </a:prstGeom>
          <a:solidFill>
            <a:srgbClr val="81C185"/>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title" hasCustomPrompt="1"/>
          </p:nvPr>
        </p:nvSpPr>
        <p:spPr/>
        <p:txBody>
          <a:bodyPr>
            <a:normAutofit/>
          </a:bodyPr>
          <a:lstStyle>
            <a:lvl1pPr>
              <a:defRPr sz="4133" b="1" cap="none">
                <a:solidFill>
                  <a:schemeClr val="bg1"/>
                </a:solidFill>
              </a:defRPr>
            </a:lvl1pPr>
          </a:lstStyle>
          <a:p>
            <a:r>
              <a:rPr lang="sv-SE"/>
              <a:t>Klicka här för att ändra format</a:t>
            </a:r>
          </a:p>
        </p:txBody>
      </p:sp>
      <p:sp>
        <p:nvSpPr>
          <p:cNvPr id="3" name="Platshållare för innehåll 2"/>
          <p:cNvSpPr>
            <a:spLocks noGrp="1"/>
          </p:cNvSpPr>
          <p:nvPr>
            <p:ph idx="1"/>
          </p:nvPr>
        </p:nvSpPr>
        <p:spPr/>
        <p:txBody>
          <a:bodyPr/>
          <a:lstStyle>
            <a:lvl1pPr>
              <a:defRPr sz="4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0" name="Platshållare för sidfot 4"/>
          <p:cNvSpPr>
            <a:spLocks noGrp="1"/>
          </p:cNvSpPr>
          <p:nvPr>
            <p:ph type="ftr" sz="quarter" idx="11"/>
          </p:nvPr>
        </p:nvSpPr>
        <p:spPr>
          <a:xfrm>
            <a:off x="4165600" y="6172200"/>
            <a:ext cx="3860800" cy="365125"/>
          </a:xfrm>
        </p:spPr>
        <p:txBody>
          <a:bodyPr/>
          <a:lstStyle/>
          <a:p>
            <a:endParaRPr lang="sv-SE"/>
          </a:p>
        </p:txBody>
      </p:sp>
      <p:sp>
        <p:nvSpPr>
          <p:cNvPr id="11"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5" name="Bildobjekt 14">
            <a:extLst>
              <a:ext uri="{FF2B5EF4-FFF2-40B4-BE49-F238E27FC236}">
                <a16:creationId xmlns:a16="http://schemas.microsoft.com/office/drawing/2014/main" id="{9F66FBF0-B494-DC46-9EFD-F7387197B9EB}"/>
              </a:ext>
            </a:extLst>
          </p:cNvPr>
          <p:cNvPicPr>
            <a:picLocks noChangeAspect="1"/>
          </p:cNvPicPr>
          <p:nvPr/>
        </p:nvPicPr>
        <p:blipFill>
          <a:blip r:embed="rId2"/>
          <a:stretch>
            <a:fillRect/>
          </a:stretch>
        </p:blipFill>
        <p:spPr>
          <a:xfrm>
            <a:off x="10992635" y="260590"/>
            <a:ext cx="953061" cy="946751"/>
          </a:xfrm>
          <a:prstGeom prst="rect">
            <a:avLst/>
          </a:prstGeom>
        </p:spPr>
      </p:pic>
    </p:spTree>
    <p:extLst>
      <p:ext uri="{BB962C8B-B14F-4D97-AF65-F5344CB8AC3E}">
        <p14:creationId xmlns:p14="http://schemas.microsoft.com/office/powerpoint/2010/main" val="31716789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33585" y="365126"/>
            <a:ext cx="12942277" cy="1325563"/>
          </a:xfrm>
          <a:ln>
            <a:headEnd type="none"/>
            <a:tailEnd type="none"/>
          </a:ln>
        </p:spPr>
        <p:txBody>
          <a:bodyPr wrap="square"/>
          <a:lstStyle/>
          <a:p>
            <a:r>
              <a:rPr lang="en-US"/>
              <a:t>Click to edit Master title style</a:t>
            </a:r>
          </a:p>
        </p:txBody>
      </p:sp>
      <p:sp>
        <p:nvSpPr>
          <p:cNvPr id="3" name="Text Placeholder 2"/>
          <p:cNvSpPr>
            <a:spLocks noGrp="1"/>
          </p:cNvSpPr>
          <p:nvPr>
            <p:ph type="body" idx="1"/>
          </p:nvPr>
        </p:nvSpPr>
        <p:spPr bwMode="white">
          <a:xfrm>
            <a:off x="1033586" y="1681163"/>
            <a:ext cx="6348046" cy="823912"/>
          </a:xfrm>
          <a:ln>
            <a:headEnd type="none"/>
            <a:tailEnd type="none"/>
          </a:ln>
        </p:spPr>
        <p:txBody>
          <a:bodyPr wrap="square" anchor="b"/>
          <a:lstStyle>
            <a:lvl1pPr marL="0" indent="0">
              <a:buNone/>
              <a:defRPr sz="2400" b="1" dirty="0"/>
            </a:lvl1pPr>
            <a:lvl2pPr marL="457200" indent="0">
              <a:buNone/>
              <a:defRPr sz="2000" b="1" dirty="0"/>
            </a:lvl2pPr>
            <a:lvl3pPr marL="914400" indent="0">
              <a:buNone/>
              <a:defRPr sz="1800" b="1" dirty="0"/>
            </a:lvl3pPr>
            <a:lvl4pPr marL="1371600" indent="0">
              <a:buNone/>
              <a:defRPr sz="1600" b="1" dirty="0"/>
            </a:lvl4pPr>
            <a:lvl5pPr marL="1828800" indent="0">
              <a:buNone/>
              <a:defRPr sz="1600" b="1" dirty="0"/>
            </a:lvl5pPr>
            <a:lvl6pPr marL="2286000" indent="0">
              <a:buNone/>
              <a:defRPr sz="1600" b="1" dirty="0"/>
            </a:lvl6pPr>
            <a:lvl7pPr marL="2743200" indent="0">
              <a:buNone/>
              <a:defRPr sz="1600" b="1" dirty="0"/>
            </a:lvl7pPr>
            <a:lvl8pPr marL="3200400" indent="0">
              <a:buNone/>
              <a:defRPr sz="1600" b="1" dirty="0"/>
            </a:lvl8pPr>
            <a:lvl9pPr marL="3657600" indent="0">
              <a:buNone/>
              <a:defRPr sz="1600" b="1" dirty="0"/>
            </a:lvl9pPr>
          </a:lstStyle>
          <a:p>
            <a:r>
              <a:rPr lang="en-US"/>
              <a:t>Click to edit Master text styles</a:t>
            </a:r>
          </a:p>
        </p:txBody>
      </p:sp>
      <p:sp>
        <p:nvSpPr>
          <p:cNvPr id="4" name="Content Placeholder 3"/>
          <p:cNvSpPr>
            <a:spLocks noGrp="1"/>
          </p:cNvSpPr>
          <p:nvPr>
            <p:ph sz="half" idx="2"/>
          </p:nvPr>
        </p:nvSpPr>
        <p:spPr bwMode="white">
          <a:xfrm>
            <a:off x="1033586" y="2505075"/>
            <a:ext cx="6348046" cy="3684588"/>
          </a:xfrm>
          <a:ln>
            <a:headEnd type="none"/>
            <a:tailEnd type="none"/>
          </a:ln>
        </p:spPr>
        <p:txBody>
          <a:bodyPr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bwMode="white">
          <a:xfrm>
            <a:off x="7596554" y="1681163"/>
            <a:ext cx="6379308" cy="823912"/>
          </a:xfrm>
          <a:ln>
            <a:headEnd type="none"/>
            <a:tailEnd type="none"/>
          </a:ln>
        </p:spPr>
        <p:txBody>
          <a:bodyPr wrap="square" anchor="b"/>
          <a:lstStyle>
            <a:lvl1pPr marL="0" indent="0">
              <a:buNone/>
              <a:defRPr sz="2400" b="1" dirty="0"/>
            </a:lvl1pPr>
            <a:lvl2pPr marL="457200" indent="0">
              <a:buNone/>
              <a:defRPr sz="2000" b="1" dirty="0"/>
            </a:lvl2pPr>
            <a:lvl3pPr marL="914400" indent="0">
              <a:buNone/>
              <a:defRPr sz="1800" b="1" dirty="0"/>
            </a:lvl3pPr>
            <a:lvl4pPr marL="1371600" indent="0">
              <a:buNone/>
              <a:defRPr sz="1600" b="1" dirty="0"/>
            </a:lvl4pPr>
            <a:lvl5pPr marL="1828800" indent="0">
              <a:buNone/>
              <a:defRPr sz="1600" b="1" dirty="0"/>
            </a:lvl5pPr>
            <a:lvl6pPr marL="2286000" indent="0">
              <a:buNone/>
              <a:defRPr sz="1600" b="1" dirty="0"/>
            </a:lvl6pPr>
            <a:lvl7pPr marL="2743200" indent="0">
              <a:buNone/>
              <a:defRPr sz="1600" b="1" dirty="0"/>
            </a:lvl7pPr>
            <a:lvl8pPr marL="3200400" indent="0">
              <a:buNone/>
              <a:defRPr sz="1600" b="1" dirty="0"/>
            </a:lvl8pPr>
            <a:lvl9pPr marL="3657600" indent="0">
              <a:buNone/>
              <a:defRPr sz="1600" b="1" dirty="0"/>
            </a:lvl9pPr>
          </a:lstStyle>
          <a:p>
            <a:r>
              <a:rPr lang="en-US"/>
              <a:t>Click to edit Master text styles</a:t>
            </a:r>
          </a:p>
        </p:txBody>
      </p:sp>
      <p:sp>
        <p:nvSpPr>
          <p:cNvPr id="6" name="Content Placeholder 5"/>
          <p:cNvSpPr>
            <a:spLocks noGrp="1"/>
          </p:cNvSpPr>
          <p:nvPr>
            <p:ph sz="quarter" idx="4"/>
          </p:nvPr>
        </p:nvSpPr>
        <p:spPr bwMode="white">
          <a:xfrm>
            <a:off x="7596554" y="2505075"/>
            <a:ext cx="6379308" cy="3684588"/>
          </a:xfrm>
          <a:ln>
            <a:headEnd type="none"/>
            <a:tailEnd type="none"/>
          </a:ln>
        </p:spPr>
        <p:txBody>
          <a:bodyPr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8" name="Footer Placeholder 7"/>
          <p:cNvSpPr>
            <a:spLocks noGrp="1"/>
          </p:cNvSpPr>
          <p:nvPr>
            <p:ph type="ftr" sz="quarter" idx="11"/>
          </p:nvPr>
        </p:nvSpPr>
        <p:spPr bwMode="white">
          <a:ln>
            <a:headEnd type="none"/>
            <a:tailEnd type="none"/>
          </a:ln>
        </p:spPr>
        <p:txBody>
          <a:bodyPr wrap="square"/>
          <a:lstStyle/>
          <a:p>
            <a:endParaRPr lang="en-US"/>
          </a:p>
        </p:txBody>
      </p:sp>
      <p:sp>
        <p:nvSpPr>
          <p:cNvPr id="9" name="Slide Number Placeholder 8"/>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1208672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rPr lang="en-US"/>
              <a:t>Click to edit Master title style</a:t>
            </a:r>
          </a:p>
        </p:txBody>
      </p:sp>
      <p:sp>
        <p:nvSpPr>
          <p:cNvPr id="3" name="Date Placeholder 2"/>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4" name="Footer Placeholder 3"/>
          <p:cNvSpPr>
            <a:spLocks noGrp="1"/>
          </p:cNvSpPr>
          <p:nvPr>
            <p:ph type="ftr" sz="quarter" idx="11"/>
          </p:nvPr>
        </p:nvSpPr>
        <p:spPr bwMode="white">
          <a:ln>
            <a:headEnd type="none"/>
            <a:tailEnd type="none"/>
          </a:ln>
        </p:spPr>
        <p:txBody>
          <a:bodyPr wrap="square"/>
          <a:lstStyle/>
          <a:p>
            <a:endParaRPr lang="en-US"/>
          </a:p>
        </p:txBody>
      </p:sp>
      <p:sp>
        <p:nvSpPr>
          <p:cNvPr id="5" name="Slide Number Placeholder 4"/>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3898827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3" name="Footer Placeholder 2"/>
          <p:cNvSpPr>
            <a:spLocks noGrp="1"/>
          </p:cNvSpPr>
          <p:nvPr>
            <p:ph type="ftr" sz="quarter" idx="11"/>
          </p:nvPr>
        </p:nvSpPr>
        <p:spPr bwMode="white">
          <a:ln>
            <a:headEnd type="none"/>
            <a:tailEnd type="none"/>
          </a:ln>
        </p:spPr>
        <p:txBody>
          <a:bodyPr wrap="square"/>
          <a:lstStyle/>
          <a:p>
            <a:endParaRPr lang="en-US"/>
          </a:p>
        </p:txBody>
      </p:sp>
      <p:sp>
        <p:nvSpPr>
          <p:cNvPr id="4" name="Slide Number Placeholder 3"/>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17149420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33586" y="457200"/>
            <a:ext cx="4839676" cy="1600200"/>
          </a:xfrm>
          <a:ln>
            <a:headEnd type="none"/>
            <a:tailEnd type="none"/>
          </a:ln>
        </p:spPr>
        <p:txBody>
          <a:bodyPr wrap="square" anchor="b"/>
          <a:lstStyle>
            <a:lvl1pPr>
              <a:defRPr sz="3200" dirty="0"/>
            </a:lvl1pPr>
          </a:lstStyle>
          <a:p>
            <a:r>
              <a:rPr lang="en-US"/>
              <a:t>Click to edit Master title style</a:t>
            </a:r>
          </a:p>
        </p:txBody>
      </p:sp>
      <p:sp>
        <p:nvSpPr>
          <p:cNvPr id="3" name="Content Placeholder 2"/>
          <p:cNvSpPr>
            <a:spLocks noGrp="1"/>
          </p:cNvSpPr>
          <p:nvPr>
            <p:ph idx="1"/>
          </p:nvPr>
        </p:nvSpPr>
        <p:spPr bwMode="white">
          <a:xfrm>
            <a:off x="6379308" y="987426"/>
            <a:ext cx="7596554" cy="4873625"/>
          </a:xfrm>
          <a:ln>
            <a:headEnd type="none"/>
            <a:tailEnd type="none"/>
          </a:ln>
        </p:spPr>
        <p:txBody>
          <a:bodyPr wrap="square"/>
          <a:lstStyle>
            <a:lvl1pPr>
              <a:defRPr sz="3200" dirty="0"/>
            </a:lvl1pPr>
            <a:lvl2pPr>
              <a:defRPr sz="2800" dirty="0"/>
            </a:lvl2pPr>
            <a:lvl3pPr>
              <a:defRPr sz="2400" dirty="0"/>
            </a:lvl3pPr>
            <a:lvl4pPr>
              <a:defRPr sz="2000" dirty="0"/>
            </a:lvl4pPr>
            <a:lvl5pPr>
              <a:defRPr sz="2000" dirty="0"/>
            </a:lvl5pPr>
            <a:lvl6pPr>
              <a:defRPr sz="2000" dirty="0"/>
            </a:lvl6pPr>
            <a:lvl7pPr>
              <a:defRPr sz="2000" dirty="0"/>
            </a:lvl7pPr>
            <a:lvl8pPr>
              <a:defRPr sz="2000" dirty="0"/>
            </a:lvl8pPr>
            <a:lvl9pPr>
              <a:defRPr sz="2000" dirty="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white">
          <a:xfrm>
            <a:off x="1033586" y="2057400"/>
            <a:ext cx="4839676" cy="3811588"/>
          </a:xfrm>
          <a:ln>
            <a:headEnd type="none"/>
            <a:tailEnd type="none"/>
          </a:ln>
        </p:spPr>
        <p:txBody>
          <a:bodyPr wrap="square"/>
          <a:lstStyle>
            <a:lvl1pPr marL="0" indent="0">
              <a:buNone/>
              <a:defRPr sz="1600" dirty="0"/>
            </a:lvl1pPr>
            <a:lvl2pPr marL="457200" indent="0">
              <a:buNone/>
              <a:defRPr sz="1400" dirty="0"/>
            </a:lvl2pPr>
            <a:lvl3pPr marL="914400" indent="0">
              <a:buNone/>
              <a:defRPr sz="1200" dirty="0"/>
            </a:lvl3pPr>
            <a:lvl4pPr marL="1371600" indent="0">
              <a:buNone/>
              <a:defRPr sz="1000" dirty="0"/>
            </a:lvl4pPr>
            <a:lvl5pPr marL="1828800" indent="0">
              <a:buNone/>
              <a:defRPr sz="1000" dirty="0"/>
            </a:lvl5pPr>
            <a:lvl6pPr marL="2286000" indent="0">
              <a:buNone/>
              <a:defRPr sz="1000" dirty="0"/>
            </a:lvl6pPr>
            <a:lvl7pPr marL="2743200" indent="0">
              <a:buNone/>
              <a:defRPr sz="1000" dirty="0"/>
            </a:lvl7pPr>
            <a:lvl8pPr marL="3200400" indent="0">
              <a:buNone/>
              <a:defRPr sz="1000" dirty="0"/>
            </a:lvl8pPr>
            <a:lvl9pPr marL="3657600" indent="0">
              <a:buNone/>
              <a:defRPr sz="1000" dirty="0"/>
            </a:lvl9pPr>
          </a:lstStyle>
          <a:p>
            <a:r>
              <a:rPr lang="en-US"/>
              <a:t>Click to edit Master text styles</a:t>
            </a:r>
          </a:p>
        </p:txBody>
      </p:sp>
      <p:sp>
        <p:nvSpPr>
          <p:cNvPr id="5" name="Date Placeholder 4"/>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6" name="Footer Placeholder 5"/>
          <p:cNvSpPr>
            <a:spLocks noGrp="1"/>
          </p:cNvSpPr>
          <p:nvPr>
            <p:ph type="ftr" sz="quarter" idx="11"/>
          </p:nvPr>
        </p:nvSpPr>
        <p:spPr bwMode="white">
          <a:ln>
            <a:headEnd type="none"/>
            <a:tailEnd type="none"/>
          </a:ln>
        </p:spPr>
        <p:txBody>
          <a:bodyPr wrap="square"/>
          <a:lstStyle/>
          <a:p>
            <a:endParaRPr lang="en-US"/>
          </a:p>
        </p:txBody>
      </p:sp>
      <p:sp>
        <p:nvSpPr>
          <p:cNvPr id="7" name="Slide Number Placeholder 6"/>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20831505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33586" y="457200"/>
            <a:ext cx="4839676" cy="1600200"/>
          </a:xfrm>
          <a:ln>
            <a:headEnd type="none"/>
            <a:tailEnd type="none"/>
          </a:ln>
        </p:spPr>
        <p:txBody>
          <a:bodyPr wrap="square" anchor="b"/>
          <a:lstStyle>
            <a:lvl1pPr>
              <a:defRPr sz="3200" dirty="0"/>
            </a:lvl1pPr>
          </a:lstStyle>
          <a:p>
            <a:r>
              <a:rPr lang="en-US"/>
              <a:t>Click to edit Master title style</a:t>
            </a:r>
          </a:p>
        </p:txBody>
      </p:sp>
      <p:sp>
        <p:nvSpPr>
          <p:cNvPr id="3" name="Picture Placeholder 2"/>
          <p:cNvSpPr>
            <a:spLocks noGrp="1"/>
          </p:cNvSpPr>
          <p:nvPr>
            <p:ph type="pic" idx="1"/>
          </p:nvPr>
        </p:nvSpPr>
        <p:spPr bwMode="white">
          <a:xfrm>
            <a:off x="6379308" y="987426"/>
            <a:ext cx="7596554" cy="4873625"/>
          </a:xfrm>
          <a:ln>
            <a:headEnd type="none"/>
            <a:tailEnd type="none"/>
          </a:ln>
        </p:spPr>
        <p:txBody>
          <a:bodyPr wrap="square"/>
          <a:lstStyle>
            <a:lvl1pPr marL="0" indent="0">
              <a:buNone/>
              <a:defRPr sz="3200" dirty="0"/>
            </a:lvl1pPr>
            <a:lvl2pPr marL="457200" indent="0">
              <a:buNone/>
              <a:defRPr sz="2800" dirty="0"/>
            </a:lvl2pPr>
            <a:lvl3pPr marL="914400" indent="0">
              <a:buNone/>
              <a:defRPr sz="2400" dirty="0"/>
            </a:lvl3pPr>
            <a:lvl4pPr marL="1371600" indent="0">
              <a:buNone/>
              <a:defRPr sz="2000" dirty="0"/>
            </a:lvl4pPr>
            <a:lvl5pPr marL="1828800" indent="0">
              <a:buNone/>
              <a:defRPr sz="2000" dirty="0"/>
            </a:lvl5pPr>
            <a:lvl6pPr marL="2286000" indent="0">
              <a:buNone/>
              <a:defRPr sz="2000" dirty="0"/>
            </a:lvl6pPr>
            <a:lvl7pPr marL="2743200" indent="0">
              <a:buNone/>
              <a:defRPr sz="2000" dirty="0"/>
            </a:lvl7pPr>
            <a:lvl8pPr marL="3200400" indent="0">
              <a:buNone/>
              <a:defRPr sz="2000" dirty="0"/>
            </a:lvl8pPr>
            <a:lvl9pPr marL="3657600" indent="0">
              <a:buNone/>
              <a:defRPr sz="2000" dirty="0"/>
            </a:lvl9pPr>
          </a:lstStyle>
          <a:p>
            <a:endParaRPr lang="en-US"/>
          </a:p>
        </p:txBody>
      </p:sp>
      <p:sp>
        <p:nvSpPr>
          <p:cNvPr id="4" name="Text Placeholder 3"/>
          <p:cNvSpPr>
            <a:spLocks noGrp="1"/>
          </p:cNvSpPr>
          <p:nvPr>
            <p:ph type="body" sz="half" idx="2"/>
          </p:nvPr>
        </p:nvSpPr>
        <p:spPr bwMode="white">
          <a:xfrm>
            <a:off x="1033586" y="2057400"/>
            <a:ext cx="4839676" cy="3811588"/>
          </a:xfrm>
          <a:ln>
            <a:headEnd type="none"/>
            <a:tailEnd type="none"/>
          </a:ln>
        </p:spPr>
        <p:txBody>
          <a:bodyPr wrap="square"/>
          <a:lstStyle>
            <a:lvl1pPr marL="0" indent="0">
              <a:buNone/>
              <a:defRPr sz="1600" dirty="0"/>
            </a:lvl1pPr>
            <a:lvl2pPr marL="457200" indent="0">
              <a:buNone/>
              <a:defRPr sz="1400" dirty="0"/>
            </a:lvl2pPr>
            <a:lvl3pPr marL="914400" indent="0">
              <a:buNone/>
              <a:defRPr sz="1200" dirty="0"/>
            </a:lvl3pPr>
            <a:lvl4pPr marL="1371600" indent="0">
              <a:buNone/>
              <a:defRPr sz="1000" dirty="0"/>
            </a:lvl4pPr>
            <a:lvl5pPr marL="1828800" indent="0">
              <a:buNone/>
              <a:defRPr sz="1000" dirty="0"/>
            </a:lvl5pPr>
            <a:lvl6pPr marL="2286000" indent="0">
              <a:buNone/>
              <a:defRPr sz="1000" dirty="0"/>
            </a:lvl6pPr>
            <a:lvl7pPr marL="2743200" indent="0">
              <a:buNone/>
              <a:defRPr sz="1000" dirty="0"/>
            </a:lvl7pPr>
            <a:lvl8pPr marL="3200400" indent="0">
              <a:buNone/>
              <a:defRPr sz="1000" dirty="0"/>
            </a:lvl8pPr>
            <a:lvl9pPr marL="3657600" indent="0">
              <a:buNone/>
              <a:defRPr sz="1000" dirty="0"/>
            </a:lvl9pPr>
          </a:lstStyle>
          <a:p>
            <a:r>
              <a:rPr lang="en-US"/>
              <a:t>Click to edit Master text styles</a:t>
            </a:r>
          </a:p>
        </p:txBody>
      </p:sp>
      <p:sp>
        <p:nvSpPr>
          <p:cNvPr id="5" name="Date Placeholder 4"/>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6" name="Footer Placeholder 5"/>
          <p:cNvSpPr>
            <a:spLocks noGrp="1"/>
          </p:cNvSpPr>
          <p:nvPr>
            <p:ph type="ftr" sz="quarter" idx="11"/>
          </p:nvPr>
        </p:nvSpPr>
        <p:spPr bwMode="white">
          <a:ln>
            <a:headEnd type="none"/>
            <a:tailEnd type="none"/>
          </a:ln>
        </p:spPr>
        <p:txBody>
          <a:bodyPr wrap="square"/>
          <a:lstStyle/>
          <a:p>
            <a:endParaRPr lang="en-US"/>
          </a:p>
        </p:txBody>
      </p:sp>
      <p:sp>
        <p:nvSpPr>
          <p:cNvPr id="7" name="Slide Number Placeholder 6"/>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32580076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bwMode="white">
          <a:ln>
            <a:headEnd type="none"/>
            <a:tailEnd type="none"/>
          </a:ln>
        </p:spPr>
        <p:txBody>
          <a:bodyPr wrap="square"/>
          <a:lstStyle/>
          <a:p>
            <a:r>
              <a:rPr lang="en-US"/>
              <a:t>Click to edit Master title style</a:t>
            </a:r>
          </a:p>
        </p:txBody>
      </p:sp>
      <p:sp>
        <p:nvSpPr>
          <p:cNvPr id="3" name="Vertical Text Placeholder 2"/>
          <p:cNvSpPr>
            <a:spLocks noGrp="1"/>
          </p:cNvSpPr>
          <p:nvPr>
            <p:ph type="body" orient="vert" idx="1"/>
          </p:nvPr>
        </p:nvSpPr>
        <p:spPr bwMode="white">
          <a:ln>
            <a:headEnd type="none"/>
            <a:tailEnd type="none"/>
          </a:ln>
        </p:spPr>
        <p:txBody>
          <a:bodyPr vert="eaVert"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5" name="Footer Placeholder 4"/>
          <p:cNvSpPr>
            <a:spLocks noGrp="1"/>
          </p:cNvSpPr>
          <p:nvPr>
            <p:ph type="ftr" sz="quarter" idx="11"/>
          </p:nvPr>
        </p:nvSpPr>
        <p:spPr bwMode="white">
          <a:ln>
            <a:headEnd type="none"/>
            <a:tailEnd type="none"/>
          </a:ln>
        </p:spPr>
        <p:txBody>
          <a:bodyPr wrap="square"/>
          <a:lstStyle/>
          <a:p>
            <a:endParaRPr lang="en-US"/>
          </a:p>
        </p:txBody>
      </p:sp>
      <p:sp>
        <p:nvSpPr>
          <p:cNvPr id="6" name="Slide Number Placeholder 5"/>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21608907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bwMode="white">
          <a:xfrm>
            <a:off x="10738339" y="365125"/>
            <a:ext cx="3235569" cy="5811838"/>
          </a:xfrm>
          <a:ln>
            <a:headEnd type="none"/>
            <a:tailEnd type="none"/>
          </a:ln>
        </p:spPr>
        <p:txBody>
          <a:bodyPr vert="eaVert" wrap="square"/>
          <a:lstStyle/>
          <a:p>
            <a:r>
              <a:rPr lang="en-US"/>
              <a:t>Click to edit Master title style</a:t>
            </a:r>
          </a:p>
        </p:txBody>
      </p:sp>
      <p:sp>
        <p:nvSpPr>
          <p:cNvPr id="3" name="Vertical Text Placeholder 2"/>
          <p:cNvSpPr>
            <a:spLocks noGrp="1"/>
          </p:cNvSpPr>
          <p:nvPr>
            <p:ph type="body" orient="vert" idx="1"/>
          </p:nvPr>
        </p:nvSpPr>
        <p:spPr bwMode="white">
          <a:xfrm>
            <a:off x="1031631" y="365125"/>
            <a:ext cx="9519138" cy="5811838"/>
          </a:xfrm>
          <a:ln>
            <a:headEnd type="none"/>
            <a:tailEnd type="none"/>
          </a:ln>
        </p:spPr>
        <p:txBody>
          <a:bodyPr vert="eaVert" wrap="square"/>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bwMode="white">
          <a:ln>
            <a:headEnd type="none"/>
            <a:tailEnd type="none"/>
          </a:ln>
        </p:spPr>
        <p:txBody>
          <a:bodyPr wrap="square"/>
          <a:lstStyle/>
          <a:p>
            <a:fld id="{D4630D1D-EC81-4D12-BBAE-7AD5C46FE905}" type="datetimeFigureOut">
              <a:rPr lang="en-US" dirty="0"/>
              <a:t>11/29/2022</a:t>
            </a:fld>
            <a:endParaRPr lang="en-US"/>
          </a:p>
        </p:txBody>
      </p:sp>
      <p:sp>
        <p:nvSpPr>
          <p:cNvPr id="5" name="Footer Placeholder 4"/>
          <p:cNvSpPr>
            <a:spLocks noGrp="1"/>
          </p:cNvSpPr>
          <p:nvPr>
            <p:ph type="ftr" sz="quarter" idx="11"/>
          </p:nvPr>
        </p:nvSpPr>
        <p:spPr bwMode="white">
          <a:ln>
            <a:headEnd type="none"/>
            <a:tailEnd type="none"/>
          </a:ln>
        </p:spPr>
        <p:txBody>
          <a:bodyPr wrap="square"/>
          <a:lstStyle/>
          <a:p>
            <a:endParaRPr lang="en-US"/>
          </a:p>
        </p:txBody>
      </p:sp>
      <p:sp>
        <p:nvSpPr>
          <p:cNvPr id="6" name="Slide Number Placeholder 5"/>
          <p:cNvSpPr>
            <a:spLocks noGrp="1"/>
          </p:cNvSpPr>
          <p:nvPr>
            <p:ph type="sldNum" sz="quarter" idx="12"/>
          </p:nvPr>
        </p:nvSpPr>
        <p:spPr bwMode="white">
          <a:ln>
            <a:headEnd type="none"/>
            <a:tailEnd type="none"/>
          </a:ln>
        </p:spPr>
        <p:txBody>
          <a:bodyPr wrap="square"/>
          <a:lstStyle/>
          <a:p>
            <a:fld id="{E1CC4C9C-B29E-4E68-9F89-CA7A1621DE94}" type="slidenum">
              <a:rPr lang="en-US" dirty="0"/>
              <a:t>‹#›</a:t>
            </a:fld>
            <a:endParaRPr lang="en-US"/>
          </a:p>
        </p:txBody>
      </p:sp>
    </p:spTree>
    <p:extLst>
      <p:ext uri="{BB962C8B-B14F-4D97-AF65-F5344CB8AC3E}">
        <p14:creationId xmlns:p14="http://schemas.microsoft.com/office/powerpoint/2010/main" val="2403823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Rubrikbild G/V 5">
    <p:spTree>
      <p:nvGrpSpPr>
        <p:cNvPr id="1" name=""/>
        <p:cNvGrpSpPr/>
        <p:nvPr/>
      </p:nvGrpSpPr>
      <p:grpSpPr>
        <a:xfrm>
          <a:off x="0" y="0"/>
          <a:ext cx="0" cy="0"/>
          <a:chOff x="0" y="0"/>
          <a:chExt cx="0" cy="0"/>
        </a:xfrm>
      </p:grpSpPr>
      <p:sp>
        <p:nvSpPr>
          <p:cNvPr id="8" name="Rectangle 7"/>
          <p:cNvSpPr/>
          <p:nvPr/>
        </p:nvSpPr>
        <p:spPr>
          <a:xfrm>
            <a:off x="1" y="2"/>
            <a:ext cx="12218707" cy="6857999"/>
          </a:xfrm>
          <a:prstGeom prst="rect">
            <a:avLst/>
          </a:prstGeom>
          <a:solidFill>
            <a:srgbClr val="81C185"/>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chemeClr val="bg1"/>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1" name="Bildobjekt 10">
            <a:extLst>
              <a:ext uri="{FF2B5EF4-FFF2-40B4-BE49-F238E27FC236}">
                <a16:creationId xmlns:a16="http://schemas.microsoft.com/office/drawing/2014/main" id="{2B01E4EF-044B-0E4B-A5E4-6A471D195541}"/>
              </a:ext>
            </a:extLst>
          </p:cNvPr>
          <p:cNvPicPr>
            <a:picLocks noChangeAspect="1"/>
          </p:cNvPicPr>
          <p:nvPr/>
        </p:nvPicPr>
        <p:blipFill rotWithShape="1">
          <a:blip r:embed="rId2">
            <a:alphaModFix amt="10000"/>
          </a:blip>
          <a:srcRect r="17475" b="23446"/>
          <a:stretch/>
        </p:blipFill>
        <p:spPr>
          <a:xfrm>
            <a:off x="6170129" y="1284148"/>
            <a:ext cx="6048580" cy="5573853"/>
          </a:xfrm>
          <a:prstGeom prst="rect">
            <a:avLst/>
          </a:prstGeom>
        </p:spPr>
      </p:pic>
    </p:spTree>
    <p:extLst>
      <p:ext uri="{BB962C8B-B14F-4D97-AF65-F5344CB8AC3E}">
        <p14:creationId xmlns:p14="http://schemas.microsoft.com/office/powerpoint/2010/main" val="2898229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Rubrikbild V/G 2">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rgbClr val="323E47"/>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8" name="Bildobjekt 7">
            <a:extLst>
              <a:ext uri="{FF2B5EF4-FFF2-40B4-BE49-F238E27FC236}">
                <a16:creationId xmlns:a16="http://schemas.microsoft.com/office/drawing/2014/main" id="{BCE078C9-6AE3-4401-8AF7-93C6ACAB91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646768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V/G 2">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normAutofit/>
          </a:bodyPr>
          <a:lstStyle>
            <a:lvl1pPr>
              <a:defRPr sz="4133" b="1" cap="none">
                <a:solidFill>
                  <a:srgbClr val="323E47"/>
                </a:solidFill>
              </a:defRPr>
            </a:lvl1pPr>
          </a:lstStyle>
          <a:p>
            <a:r>
              <a:rPr lang="sv-SE"/>
              <a:t>Klicka här för att ändra format</a:t>
            </a:r>
          </a:p>
        </p:txBody>
      </p:sp>
      <p:sp>
        <p:nvSpPr>
          <p:cNvPr id="3" name="Platshållare för innehåll 2"/>
          <p:cNvSpPr>
            <a:spLocks noGrp="1"/>
          </p:cNvSpPr>
          <p:nvPr>
            <p:ph idx="1"/>
          </p:nvPr>
        </p:nvSpPr>
        <p:spPr/>
        <p:txBody>
          <a:bodyPr/>
          <a:lstStyle>
            <a:lvl1pPr>
              <a:defRPr sz="4000">
                <a:solidFill>
                  <a:srgbClr val="323E47"/>
                </a:solidFill>
              </a:defRPr>
            </a:lvl1pPr>
            <a:lvl2pPr>
              <a:defRPr>
                <a:solidFill>
                  <a:srgbClr val="323E47"/>
                </a:solidFill>
              </a:defRPr>
            </a:lvl2pPr>
            <a:lvl3pPr>
              <a:defRPr>
                <a:solidFill>
                  <a:srgbClr val="323E47"/>
                </a:solidFill>
              </a:defRPr>
            </a:lvl3pPr>
            <a:lvl4pPr>
              <a:defRPr>
                <a:solidFill>
                  <a:srgbClr val="323E47"/>
                </a:solidFill>
              </a:defRPr>
            </a:lvl4pPr>
            <a:lvl5pPr>
              <a:defRPr>
                <a:solidFill>
                  <a:srgbClr val="323E47"/>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0" name="Platshållare för sidfot 4"/>
          <p:cNvSpPr>
            <a:spLocks noGrp="1"/>
          </p:cNvSpPr>
          <p:nvPr>
            <p:ph type="ftr" sz="quarter" idx="11"/>
          </p:nvPr>
        </p:nvSpPr>
        <p:spPr>
          <a:xfrm>
            <a:off x="4165600" y="6172200"/>
            <a:ext cx="3860800" cy="365125"/>
          </a:xfrm>
        </p:spPr>
        <p:txBody>
          <a:bodyPr/>
          <a:lstStyle/>
          <a:p>
            <a:endParaRPr lang="sv-SE"/>
          </a:p>
        </p:txBody>
      </p:sp>
      <p:sp>
        <p:nvSpPr>
          <p:cNvPr id="11"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3" name="Bildobjekt 12">
            <a:extLst>
              <a:ext uri="{FF2B5EF4-FFF2-40B4-BE49-F238E27FC236}">
                <a16:creationId xmlns:a16="http://schemas.microsoft.com/office/drawing/2014/main" id="{FEDC7163-6D29-4BD1-8B33-CB616375B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6540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Rubrik och innehåll V/G 2">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2C50B593-3F13-40F5-A22F-98907EDD23EA}"/>
              </a:ext>
            </a:extLst>
          </p:cNvPr>
          <p:cNvSpPr/>
          <p:nvPr/>
        </p:nvSpPr>
        <p:spPr>
          <a:xfrm>
            <a:off x="0" y="2"/>
            <a:ext cx="12192000" cy="6857999"/>
          </a:xfrm>
          <a:prstGeom prst="rect">
            <a:avLst/>
          </a:prstGeom>
          <a:solidFill>
            <a:srgbClr val="FFFA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2" name="Rubrik 1"/>
          <p:cNvSpPr>
            <a:spLocks noGrp="1"/>
          </p:cNvSpPr>
          <p:nvPr>
            <p:ph type="title" hasCustomPrompt="1"/>
          </p:nvPr>
        </p:nvSpPr>
        <p:spPr/>
        <p:txBody>
          <a:bodyPr>
            <a:normAutofit/>
          </a:bodyPr>
          <a:lstStyle>
            <a:lvl1pPr>
              <a:defRPr sz="4133" b="1" cap="none">
                <a:solidFill>
                  <a:srgbClr val="323E47"/>
                </a:solidFill>
              </a:defRPr>
            </a:lvl1pPr>
          </a:lstStyle>
          <a:p>
            <a:r>
              <a:rPr lang="sv-SE"/>
              <a:t>Klicka här för att ändra format</a:t>
            </a:r>
          </a:p>
        </p:txBody>
      </p:sp>
      <p:sp>
        <p:nvSpPr>
          <p:cNvPr id="3" name="Platshållare för innehåll 2"/>
          <p:cNvSpPr>
            <a:spLocks noGrp="1"/>
          </p:cNvSpPr>
          <p:nvPr>
            <p:ph idx="1"/>
          </p:nvPr>
        </p:nvSpPr>
        <p:spPr/>
        <p:txBody>
          <a:bodyPr/>
          <a:lstStyle>
            <a:lvl1pPr>
              <a:defRPr sz="4000">
                <a:solidFill>
                  <a:srgbClr val="323E47"/>
                </a:solidFill>
              </a:defRPr>
            </a:lvl1pPr>
            <a:lvl2pPr>
              <a:defRPr>
                <a:solidFill>
                  <a:srgbClr val="323E47"/>
                </a:solidFill>
              </a:defRPr>
            </a:lvl2pPr>
            <a:lvl3pPr>
              <a:defRPr>
                <a:solidFill>
                  <a:srgbClr val="323E47"/>
                </a:solidFill>
              </a:defRPr>
            </a:lvl3pPr>
            <a:lvl4pPr>
              <a:defRPr>
                <a:solidFill>
                  <a:srgbClr val="323E47"/>
                </a:solidFill>
              </a:defRPr>
            </a:lvl4pPr>
            <a:lvl5pPr>
              <a:defRPr>
                <a:solidFill>
                  <a:srgbClr val="323E47"/>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0" name="Platshållare för sidfot 4"/>
          <p:cNvSpPr>
            <a:spLocks noGrp="1"/>
          </p:cNvSpPr>
          <p:nvPr>
            <p:ph type="ftr" sz="quarter" idx="11"/>
          </p:nvPr>
        </p:nvSpPr>
        <p:spPr>
          <a:xfrm>
            <a:off x="4165600" y="6172200"/>
            <a:ext cx="3860800" cy="365125"/>
          </a:xfrm>
        </p:spPr>
        <p:txBody>
          <a:bodyPr/>
          <a:lstStyle/>
          <a:p>
            <a:endParaRPr lang="sv-SE"/>
          </a:p>
        </p:txBody>
      </p:sp>
      <p:sp>
        <p:nvSpPr>
          <p:cNvPr id="11"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3" name="Bildobjekt 12">
            <a:extLst>
              <a:ext uri="{FF2B5EF4-FFF2-40B4-BE49-F238E27FC236}">
                <a16:creationId xmlns:a16="http://schemas.microsoft.com/office/drawing/2014/main" id="{0A689061-ADD5-4C20-AE9A-2CD3213A80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415883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Rubrikbild V/G 5">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3AAD692D-02AB-2743-899C-9A2CA5EEDC14}"/>
              </a:ext>
            </a:extLst>
          </p:cNvPr>
          <p:cNvPicPr>
            <a:picLocks noChangeAspect="1"/>
          </p:cNvPicPr>
          <p:nvPr/>
        </p:nvPicPr>
        <p:blipFill rotWithShape="1">
          <a:blip r:embed="rId2">
            <a:alphaModFix amt="15000"/>
          </a:blip>
          <a:srcRect r="16811" b="22829"/>
          <a:stretch/>
        </p:blipFill>
        <p:spPr>
          <a:xfrm>
            <a:off x="6170128" y="1284149"/>
            <a:ext cx="6048581" cy="5573852"/>
          </a:xfrm>
          <a:prstGeom prst="rect">
            <a:avLst/>
          </a:prstGeom>
        </p:spPr>
      </p:pic>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rgbClr val="323E47"/>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0" name="Bildobjekt 9">
            <a:extLst>
              <a:ext uri="{FF2B5EF4-FFF2-40B4-BE49-F238E27FC236}">
                <a16:creationId xmlns:a16="http://schemas.microsoft.com/office/drawing/2014/main" id="{9ACE90A9-69CE-4734-A87E-2BED7883747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122488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Rubrikbild G/G 2">
    <p:spTree>
      <p:nvGrpSpPr>
        <p:cNvPr id="1" name=""/>
        <p:cNvGrpSpPr/>
        <p:nvPr/>
      </p:nvGrpSpPr>
      <p:grpSpPr>
        <a:xfrm>
          <a:off x="0" y="0"/>
          <a:ext cx="0" cy="0"/>
          <a:chOff x="0" y="0"/>
          <a:chExt cx="0" cy="0"/>
        </a:xfrm>
      </p:grpSpPr>
      <p:sp>
        <p:nvSpPr>
          <p:cNvPr id="8" name="Rectangle 7"/>
          <p:cNvSpPr/>
          <p:nvPr/>
        </p:nvSpPr>
        <p:spPr>
          <a:xfrm>
            <a:off x="0" y="2"/>
            <a:ext cx="12218707" cy="6857999"/>
          </a:xfrm>
          <a:prstGeom prst="rect">
            <a:avLst/>
          </a:prstGeom>
          <a:gradFill flip="none" rotWithShape="1">
            <a:gsLst>
              <a:gs pos="0">
                <a:srgbClr val="C8D1D5"/>
              </a:gs>
              <a:gs pos="50000">
                <a:schemeClr val="bg1"/>
              </a:gs>
              <a:gs pos="100000">
                <a:srgbClr val="C5CCD1"/>
              </a:gs>
            </a:gsLst>
            <a:path path="circle">
              <a:fillToRect l="100000" t="100000"/>
            </a:path>
            <a:tileRect r="-100000" b="-100000"/>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ctrTitle" hasCustomPrompt="1"/>
          </p:nvPr>
        </p:nvSpPr>
        <p:spPr>
          <a:xfrm>
            <a:off x="914400" y="2130426"/>
            <a:ext cx="10363200" cy="1470025"/>
          </a:xfrm>
        </p:spPr>
        <p:txBody>
          <a:bodyPr>
            <a:normAutofit/>
          </a:bodyPr>
          <a:lstStyle>
            <a:lvl1pPr>
              <a:defRPr sz="4133" b="1" cap="none">
                <a:solidFill>
                  <a:srgbClr val="323E47"/>
                </a:solidFill>
              </a:defRPr>
            </a:lvl1pPr>
          </a:lstStyle>
          <a:p>
            <a:r>
              <a:rPr lang="sv-SE"/>
              <a:t>Klicka här för att ändra format</a:t>
            </a:r>
          </a:p>
        </p:txBody>
      </p:sp>
      <p:sp>
        <p:nvSpPr>
          <p:cNvPr id="3" name="Underrubrik 2"/>
          <p:cNvSpPr>
            <a:spLocks noGrp="1"/>
          </p:cNvSpPr>
          <p:nvPr>
            <p:ph type="subTitle" idx="1"/>
          </p:nvPr>
        </p:nvSpPr>
        <p:spPr>
          <a:xfrm>
            <a:off x="1828800" y="3886200"/>
            <a:ext cx="8534400" cy="1752600"/>
          </a:xfrm>
        </p:spPr>
        <p:txBody>
          <a:bodyPr>
            <a:normAutofit/>
          </a:bodyPr>
          <a:lstStyle>
            <a:lvl1pPr marL="0" indent="0" algn="ctr">
              <a:buNone/>
              <a:defRPr sz="3733">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sv-SE"/>
              <a:t>Klicka här för att ändra mall för underrubrikformat</a:t>
            </a:r>
          </a:p>
        </p:txBody>
      </p:sp>
      <p:sp>
        <p:nvSpPr>
          <p:cNvPr id="4"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5" name="Platshållare för sidfot 4"/>
          <p:cNvSpPr>
            <a:spLocks noGrp="1"/>
          </p:cNvSpPr>
          <p:nvPr>
            <p:ph type="ftr" sz="quarter" idx="11"/>
          </p:nvPr>
        </p:nvSpPr>
        <p:spPr>
          <a:xfrm>
            <a:off x="4165600" y="6172200"/>
            <a:ext cx="3860800" cy="365125"/>
          </a:xfrm>
        </p:spPr>
        <p:txBody>
          <a:bodyPr/>
          <a:lstStyle/>
          <a:p>
            <a:endParaRPr lang="sv-SE"/>
          </a:p>
        </p:txBody>
      </p:sp>
      <p:sp>
        <p:nvSpPr>
          <p:cNvPr id="6"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pic>
        <p:nvPicPr>
          <p:cNvPr id="10" name="Bildobjekt 9">
            <a:extLst>
              <a:ext uri="{FF2B5EF4-FFF2-40B4-BE49-F238E27FC236}">
                <a16:creationId xmlns:a16="http://schemas.microsoft.com/office/drawing/2014/main" id="{B9EEFB00-41F9-42A5-8557-A1340EB18E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651" y="170364"/>
            <a:ext cx="3019788" cy="230470"/>
          </a:xfrm>
          <a:prstGeom prst="rect">
            <a:avLst/>
          </a:prstGeom>
        </p:spPr>
      </p:pic>
    </p:spTree>
    <p:extLst>
      <p:ext uri="{BB962C8B-B14F-4D97-AF65-F5344CB8AC3E}">
        <p14:creationId xmlns:p14="http://schemas.microsoft.com/office/powerpoint/2010/main" val="26102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Rubrik och innehåll G/G 2">
    <p:spTree>
      <p:nvGrpSpPr>
        <p:cNvPr id="1" name=""/>
        <p:cNvGrpSpPr/>
        <p:nvPr/>
      </p:nvGrpSpPr>
      <p:grpSpPr>
        <a:xfrm>
          <a:off x="0" y="0"/>
          <a:ext cx="0" cy="0"/>
          <a:chOff x="0" y="0"/>
          <a:chExt cx="0" cy="0"/>
        </a:xfrm>
      </p:grpSpPr>
      <p:sp>
        <p:nvSpPr>
          <p:cNvPr id="16" name="Rectangle 15"/>
          <p:cNvSpPr/>
          <p:nvPr/>
        </p:nvSpPr>
        <p:spPr>
          <a:xfrm>
            <a:off x="0" y="2"/>
            <a:ext cx="12218707" cy="6857999"/>
          </a:xfrm>
          <a:prstGeom prst="rect">
            <a:avLst/>
          </a:prstGeom>
          <a:gradFill flip="none" rotWithShape="1">
            <a:gsLst>
              <a:gs pos="0">
                <a:srgbClr val="C8D1D5"/>
              </a:gs>
              <a:gs pos="50000">
                <a:schemeClr val="bg1"/>
              </a:gs>
              <a:gs pos="100000">
                <a:srgbClr val="C5CCD1"/>
              </a:gs>
            </a:gsLst>
            <a:path path="circle">
              <a:fillToRect l="100000" t="100000"/>
            </a:path>
            <a:tileRect r="-100000" b="-100000"/>
          </a:gra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US" sz="2400"/>
          </a:p>
        </p:txBody>
      </p:sp>
      <p:sp>
        <p:nvSpPr>
          <p:cNvPr id="2" name="Rubrik 1"/>
          <p:cNvSpPr>
            <a:spLocks noGrp="1"/>
          </p:cNvSpPr>
          <p:nvPr>
            <p:ph type="title" hasCustomPrompt="1"/>
          </p:nvPr>
        </p:nvSpPr>
        <p:spPr>
          <a:xfrm>
            <a:off x="609600" y="274639"/>
            <a:ext cx="10972800" cy="1143000"/>
          </a:xfrm>
        </p:spPr>
        <p:txBody>
          <a:bodyPr>
            <a:normAutofit/>
          </a:bodyPr>
          <a:lstStyle>
            <a:lvl1pPr>
              <a:defRPr sz="4133" b="1" cap="none">
                <a:solidFill>
                  <a:srgbClr val="323E47"/>
                </a:solidFill>
              </a:defRPr>
            </a:lvl1pPr>
          </a:lstStyle>
          <a:p>
            <a:r>
              <a:rPr lang="sv-SE"/>
              <a:t>Klicka här för att ändra format</a:t>
            </a:r>
          </a:p>
        </p:txBody>
      </p:sp>
      <p:sp>
        <p:nvSpPr>
          <p:cNvPr id="3" name="Platshållare för innehåll 2"/>
          <p:cNvSpPr>
            <a:spLocks noGrp="1"/>
          </p:cNvSpPr>
          <p:nvPr>
            <p:ph idx="1"/>
          </p:nvPr>
        </p:nvSpPr>
        <p:spPr/>
        <p:txBody>
          <a:bodyPr/>
          <a:lstStyle>
            <a:lvl1pPr>
              <a:defRPr sz="4000">
                <a:solidFill>
                  <a:srgbClr val="323E47"/>
                </a:solidFill>
              </a:defRPr>
            </a:lvl1pPr>
            <a:lvl2pPr>
              <a:defRPr>
                <a:solidFill>
                  <a:srgbClr val="323E47"/>
                </a:solidFill>
              </a:defRPr>
            </a:lvl2pPr>
            <a:lvl3pPr>
              <a:defRPr>
                <a:solidFill>
                  <a:srgbClr val="323E47"/>
                </a:solidFill>
              </a:defRPr>
            </a:lvl3pPr>
            <a:lvl4pPr>
              <a:defRPr>
                <a:solidFill>
                  <a:srgbClr val="323E47"/>
                </a:solidFill>
              </a:defRPr>
            </a:lvl4pPr>
            <a:lvl5pPr>
              <a:defRPr>
                <a:solidFill>
                  <a:srgbClr val="323E47"/>
                </a:solidFill>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9" name="Platshållare för datum 3"/>
          <p:cNvSpPr>
            <a:spLocks noGrp="1"/>
          </p:cNvSpPr>
          <p:nvPr>
            <p:ph type="dt" sz="half" idx="10"/>
          </p:nvPr>
        </p:nvSpPr>
        <p:spPr>
          <a:xfrm>
            <a:off x="609600" y="6172200"/>
            <a:ext cx="2844800" cy="365125"/>
          </a:xfrm>
        </p:spPr>
        <p:txBody>
          <a:bodyPr/>
          <a:lstStyle/>
          <a:p>
            <a:fld id="{65B7CE02-AC31-4988-B44E-F151F59D2D4C}" type="datetimeFigureOut">
              <a:rPr lang="sv-SE" smtClean="0"/>
              <a:t>2022-11-29</a:t>
            </a:fld>
            <a:endParaRPr lang="sv-SE"/>
          </a:p>
        </p:txBody>
      </p:sp>
      <p:sp>
        <p:nvSpPr>
          <p:cNvPr id="10" name="Platshållare för sidfot 4"/>
          <p:cNvSpPr>
            <a:spLocks noGrp="1"/>
          </p:cNvSpPr>
          <p:nvPr>
            <p:ph type="ftr" sz="quarter" idx="11"/>
          </p:nvPr>
        </p:nvSpPr>
        <p:spPr>
          <a:xfrm>
            <a:off x="4165600" y="6172200"/>
            <a:ext cx="3860800" cy="365125"/>
          </a:xfrm>
        </p:spPr>
        <p:txBody>
          <a:bodyPr/>
          <a:lstStyle/>
          <a:p>
            <a:endParaRPr lang="sv-SE"/>
          </a:p>
        </p:txBody>
      </p:sp>
      <p:sp>
        <p:nvSpPr>
          <p:cNvPr id="11" name="Platshållare för bildnummer 5"/>
          <p:cNvSpPr>
            <a:spLocks noGrp="1"/>
          </p:cNvSpPr>
          <p:nvPr>
            <p:ph type="sldNum" sz="quarter" idx="12"/>
          </p:nvPr>
        </p:nvSpPr>
        <p:spPr>
          <a:xfrm>
            <a:off x="8737600" y="6172200"/>
            <a:ext cx="2844800" cy="365125"/>
          </a:xfrm>
        </p:spPr>
        <p:txBody>
          <a:bodyPr/>
          <a:lstStyle/>
          <a:p>
            <a:fld id="{C93D6A46-4DCB-4EAC-9DB0-7464E78FA108}" type="slidenum">
              <a:rPr lang="sv-SE" smtClean="0"/>
              <a:t>‹#›</a:t>
            </a:fld>
            <a:endParaRPr lang="sv-SE"/>
          </a:p>
        </p:txBody>
      </p:sp>
    </p:spTree>
    <p:extLst>
      <p:ext uri="{BB962C8B-B14F-4D97-AF65-F5344CB8AC3E}">
        <p14:creationId xmlns:p14="http://schemas.microsoft.com/office/powerpoint/2010/main" val="2794644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5B7CE02-AC31-4988-B44E-F151F59D2D4C}" type="datetimeFigureOut">
              <a:rPr lang="sv-SE" smtClean="0"/>
              <a:t>2022-11-29</a:t>
            </a:fld>
            <a:endParaRPr lang="sv-SE"/>
          </a:p>
        </p:txBody>
      </p:sp>
      <p:sp>
        <p:nvSpPr>
          <p:cNvPr id="5" name="Platshållare för sidfo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93D6A46-4DCB-4EAC-9DB0-7464E78FA108}" type="slidenum">
              <a:rPr lang="sv-SE" smtClean="0"/>
              <a:t>‹#›</a:t>
            </a:fld>
            <a:endParaRPr lang="sv-SE"/>
          </a:p>
        </p:txBody>
      </p:sp>
    </p:spTree>
    <p:extLst>
      <p:ext uri="{BB962C8B-B14F-4D97-AF65-F5344CB8AC3E}">
        <p14:creationId xmlns:p14="http://schemas.microsoft.com/office/powerpoint/2010/main" val="3022208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6" r:id="rId15"/>
  </p:sldLayoutIdLst>
  <p:txStyles>
    <p:titleStyle>
      <a:lvl1pPr algn="ctr" defTabSz="609585" rtl="0" eaLnBrk="1" latinLnBrk="0" hangingPunct="1">
        <a:spcBef>
          <a:spcPct val="0"/>
        </a:spcBef>
        <a:buNone/>
        <a:defRPr sz="5333" kern="1200">
          <a:solidFill>
            <a:srgbClr val="323E47"/>
          </a:solidFill>
          <a:latin typeface="+mj-lt"/>
          <a:ea typeface="+mj-ea"/>
          <a:cs typeface="+mj-cs"/>
        </a:defRPr>
      </a:lvl1pPr>
    </p:titleStyle>
    <p:bodyStyle>
      <a:lvl1pPr marL="457189" indent="-457189" algn="l" defTabSz="609585" rtl="0" eaLnBrk="1" latinLnBrk="0" hangingPunct="1">
        <a:spcBef>
          <a:spcPct val="20000"/>
        </a:spcBef>
        <a:buFont typeface="Arial"/>
        <a:buChar char="•"/>
        <a:defRPr sz="3200" kern="1200">
          <a:solidFill>
            <a:srgbClr val="323E47"/>
          </a:solidFill>
          <a:latin typeface="+mn-lt"/>
          <a:ea typeface="+mn-ea"/>
          <a:cs typeface="+mn-cs"/>
        </a:defRPr>
      </a:lvl1pPr>
      <a:lvl2pPr marL="990575" indent="-380990" algn="l" defTabSz="609585" rtl="0" eaLnBrk="1" latinLnBrk="0" hangingPunct="1">
        <a:spcBef>
          <a:spcPct val="20000"/>
        </a:spcBef>
        <a:buFont typeface="Arial"/>
        <a:buChar char="–"/>
        <a:defRPr sz="3200" kern="1200">
          <a:solidFill>
            <a:srgbClr val="323E47"/>
          </a:solidFill>
          <a:latin typeface="+mn-lt"/>
          <a:ea typeface="+mn-ea"/>
          <a:cs typeface="+mn-cs"/>
        </a:defRPr>
      </a:lvl2pPr>
      <a:lvl3pPr marL="1523962" indent="-304792" algn="l" defTabSz="609585" rtl="0" eaLnBrk="1" latinLnBrk="0" hangingPunct="1">
        <a:spcBef>
          <a:spcPct val="20000"/>
        </a:spcBef>
        <a:buFont typeface="Arial"/>
        <a:buChar char="•"/>
        <a:defRPr sz="2667" kern="1200">
          <a:solidFill>
            <a:srgbClr val="323E47"/>
          </a:solidFill>
          <a:latin typeface="+mn-lt"/>
          <a:ea typeface="+mn-ea"/>
          <a:cs typeface="+mn-cs"/>
        </a:defRPr>
      </a:lvl3pPr>
      <a:lvl4pPr marL="2133547" indent="-304792" algn="l" defTabSz="609585" rtl="0" eaLnBrk="1" latinLnBrk="0" hangingPunct="1">
        <a:spcBef>
          <a:spcPct val="20000"/>
        </a:spcBef>
        <a:buFont typeface="Arial"/>
        <a:buChar char="–"/>
        <a:defRPr sz="2400" kern="1200">
          <a:solidFill>
            <a:srgbClr val="323E47"/>
          </a:solidFill>
          <a:latin typeface="+mn-lt"/>
          <a:ea typeface="+mn-ea"/>
          <a:cs typeface="+mn-cs"/>
        </a:defRPr>
      </a:lvl4pPr>
      <a:lvl5pPr marL="2743131" indent="-304792" algn="l" defTabSz="609585" rtl="0" eaLnBrk="1" latinLnBrk="0" hangingPunct="1">
        <a:spcBef>
          <a:spcPct val="20000"/>
        </a:spcBef>
        <a:buFont typeface="Arial"/>
        <a:buChar char="»"/>
        <a:defRPr sz="2400" kern="1200">
          <a:solidFill>
            <a:srgbClr val="323E47"/>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sv-SE"/>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white">
          <a:xfrm>
            <a:off x="1031631" y="365126"/>
            <a:ext cx="12942277" cy="1325563"/>
          </a:xfrm>
          <a:prstGeom prst="rect">
            <a:avLst/>
          </a:prstGeom>
          <a:ln>
            <a:headEnd type="none"/>
            <a:tailEnd type="none"/>
          </a:ln>
        </p:spPr>
        <p:txBody>
          <a:bodyPr wrap="square" lIns="91440" tIns="45720" rIns="91440" bIns="45720" anchor="ctr">
            <a:normAutofit/>
          </a:bodyPr>
          <a:lstStyle/>
          <a:p>
            <a:r>
              <a:rPr lang="en-US"/>
              <a:t>Click to edit Master title style</a:t>
            </a:r>
          </a:p>
        </p:txBody>
      </p:sp>
      <p:sp>
        <p:nvSpPr>
          <p:cNvPr id="3" name="Text Placeholder 2"/>
          <p:cNvSpPr>
            <a:spLocks noGrp="1"/>
          </p:cNvSpPr>
          <p:nvPr>
            <p:ph type="body" idx="1"/>
          </p:nvPr>
        </p:nvSpPr>
        <p:spPr bwMode="white">
          <a:xfrm>
            <a:off x="1031631" y="1825625"/>
            <a:ext cx="12942277" cy="4351338"/>
          </a:xfrm>
          <a:prstGeom prst="rect">
            <a:avLst/>
          </a:prstGeom>
          <a:ln>
            <a:headEnd type="none"/>
            <a:tailEnd type="none"/>
          </a:ln>
        </p:spPr>
        <p:txBody>
          <a:bodyPr wrap="square" lIns="91440" tIns="45720" rIns="91440" bIns="4572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bwMode="white">
          <a:xfrm>
            <a:off x="1031631" y="6356351"/>
            <a:ext cx="3376246" cy="365125"/>
          </a:xfrm>
          <a:prstGeom prst="rect">
            <a:avLst/>
          </a:prstGeom>
          <a:ln>
            <a:headEnd type="none"/>
            <a:tailEnd type="none"/>
          </a:ln>
        </p:spPr>
        <p:txBody>
          <a:bodyPr wrap="square" lIns="91440" tIns="45720" rIns="91440" bIns="45720" anchor="ctr"/>
          <a:lstStyle>
            <a:lvl1pPr algn="l">
              <a:defRPr sz="1200" dirty="0">
                <a:solidFill>
                  <a:schemeClr val="tx1">
                    <a:tint val="75000"/>
                  </a:schemeClr>
                </a:solidFill>
              </a:defRPr>
            </a:lvl1pPr>
          </a:lstStyle>
          <a:p>
            <a:fld id="{D4630D1D-EC81-4D12-BBAE-7AD5C46FE905}" type="datetimeFigureOut">
              <a:rPr lang="en-US" dirty="0"/>
              <a:t>11/29/2022</a:t>
            </a:fld>
            <a:endParaRPr lang="en-US"/>
          </a:p>
        </p:txBody>
      </p:sp>
      <p:sp>
        <p:nvSpPr>
          <p:cNvPr id="5" name="Footer Placeholder 4"/>
          <p:cNvSpPr>
            <a:spLocks noGrp="1"/>
          </p:cNvSpPr>
          <p:nvPr>
            <p:ph type="ftr" sz="quarter" idx="3"/>
          </p:nvPr>
        </p:nvSpPr>
        <p:spPr bwMode="white">
          <a:xfrm>
            <a:off x="4970585" y="6356351"/>
            <a:ext cx="5064369" cy="365125"/>
          </a:xfrm>
          <a:prstGeom prst="rect">
            <a:avLst/>
          </a:prstGeom>
          <a:ln>
            <a:headEnd type="none"/>
            <a:tailEnd type="none"/>
          </a:ln>
        </p:spPr>
        <p:txBody>
          <a:bodyPr wrap="square" lIns="91440" tIns="45720" rIns="91440" bIns="45720" anchor="ctr"/>
          <a:lstStyle>
            <a:lvl1pPr algn="ctr">
              <a:defRPr sz="1200" dirty="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white">
          <a:xfrm>
            <a:off x="10597662" y="6356351"/>
            <a:ext cx="3376246" cy="365125"/>
          </a:xfrm>
          <a:prstGeom prst="rect">
            <a:avLst/>
          </a:prstGeom>
          <a:ln>
            <a:headEnd type="none"/>
            <a:tailEnd type="none"/>
          </a:ln>
        </p:spPr>
        <p:txBody>
          <a:bodyPr wrap="square" lIns="91440" tIns="45720" rIns="91440" bIns="45720" anchor="ctr"/>
          <a:lstStyle>
            <a:lvl1pPr algn="r">
              <a:defRPr sz="1200" dirty="0">
                <a:solidFill>
                  <a:schemeClr val="tx1">
                    <a:tint val="75000"/>
                  </a:schemeClr>
                </a:solidFill>
              </a:defRPr>
            </a:lvl1pPr>
          </a:lstStyle>
          <a:p>
            <a:fld id="{E1CC4C9C-B29E-4E68-9F89-CA7A1621DE94}" type="slidenum">
              <a:rPr lang="en-US" dirty="0"/>
              <a:t>‹#›</a:t>
            </a:fld>
            <a:endParaRPr lang="en-US"/>
          </a:p>
        </p:txBody>
      </p:sp>
    </p:spTree>
    <p:extLst>
      <p:ext uri="{BB962C8B-B14F-4D97-AF65-F5344CB8AC3E}">
        <p14:creationId xmlns:p14="http://schemas.microsoft.com/office/powerpoint/2010/main" val="13854887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a:lnSpc>
          <a:spcPct val="90000"/>
        </a:lnSpc>
        <a:spcBef>
          <a:spcPct val="0"/>
        </a:spcBef>
        <a:buNone/>
        <a:defRPr sz="4400" kern="1200" dirty="0">
          <a:solidFill>
            <a:schemeClr val="tx1"/>
          </a:solidFill>
          <a:latin typeface="+mj-lt"/>
          <a:ea typeface="+mj-ea"/>
          <a:cs typeface="+mj-cs"/>
        </a:defRPr>
      </a:lvl1pPr>
    </p:titleStyle>
    <p:bodyStyle>
      <a:lvl1pPr marL="228600" indent="-228600" algn="l" defTabSz="914400" rtl="0">
        <a:lnSpc>
          <a:spcPct val="90000"/>
        </a:lnSpc>
        <a:spcBef>
          <a:spcPts val="1000"/>
        </a:spcBef>
        <a:buFont typeface="Arial"/>
        <a:buChar char="•"/>
        <a:defRPr sz="2800" kern="1200" dirty="0">
          <a:solidFill>
            <a:schemeClr val="tx1"/>
          </a:solidFill>
          <a:latin typeface="+mn-lt"/>
          <a:ea typeface="+mn-ea"/>
          <a:cs typeface="+mn-cs"/>
        </a:defRPr>
      </a:lvl1pPr>
      <a:lvl2pPr marL="685800" indent="-228600" algn="l" defTabSz="914400" rtl="0">
        <a:lnSpc>
          <a:spcPct val="90000"/>
        </a:lnSpc>
        <a:spcBef>
          <a:spcPts val="500"/>
        </a:spcBef>
        <a:buFont typeface="Arial"/>
        <a:buChar char="•"/>
        <a:defRPr sz="2400" kern="1200" dirty="0">
          <a:solidFill>
            <a:schemeClr val="tx1"/>
          </a:solidFill>
          <a:latin typeface="+mn-lt"/>
          <a:ea typeface="+mn-ea"/>
          <a:cs typeface="+mn-cs"/>
        </a:defRPr>
      </a:lvl2pPr>
      <a:lvl3pPr marL="1143000" indent="-228600" algn="l" defTabSz="914400" rtl="0">
        <a:lnSpc>
          <a:spcPct val="90000"/>
        </a:lnSpc>
        <a:spcBef>
          <a:spcPts val="500"/>
        </a:spcBef>
        <a:buFont typeface="Arial"/>
        <a:buChar char="•"/>
        <a:defRPr sz="2000" kern="1200" dirty="0">
          <a:solidFill>
            <a:schemeClr val="tx1"/>
          </a:solidFill>
          <a:latin typeface="+mn-lt"/>
          <a:ea typeface="+mn-ea"/>
          <a:cs typeface="+mn-cs"/>
        </a:defRPr>
      </a:lvl3pPr>
      <a:lvl4pPr marL="1600200" indent="-228600" algn="l" defTabSz="914400" rtl="0">
        <a:lnSpc>
          <a:spcPct val="90000"/>
        </a:lnSpc>
        <a:spcBef>
          <a:spcPts val="500"/>
        </a:spcBef>
        <a:buFont typeface="Arial"/>
        <a:buChar char="•"/>
        <a:defRPr sz="1800" kern="1200" dirty="0">
          <a:solidFill>
            <a:schemeClr val="tx1"/>
          </a:solidFill>
          <a:latin typeface="+mn-lt"/>
          <a:ea typeface="+mn-ea"/>
          <a:cs typeface="+mn-cs"/>
        </a:defRPr>
      </a:lvl4pPr>
      <a:lvl5pPr marL="2057400" indent="-228600" algn="l" defTabSz="914400" rtl="0">
        <a:lnSpc>
          <a:spcPct val="90000"/>
        </a:lnSpc>
        <a:spcBef>
          <a:spcPts val="500"/>
        </a:spcBef>
        <a:buFont typeface="Arial"/>
        <a:buChar char="•"/>
        <a:defRPr sz="1800" kern="1200" dirty="0">
          <a:solidFill>
            <a:schemeClr val="tx1"/>
          </a:solidFill>
          <a:latin typeface="+mn-lt"/>
          <a:ea typeface="+mn-ea"/>
          <a:cs typeface="+mn-cs"/>
        </a:defRPr>
      </a:lvl5pPr>
      <a:lvl6pPr marL="2514600" indent="-228600" algn="l" defTabSz="914400" rtl="0">
        <a:lnSpc>
          <a:spcPct val="90000"/>
        </a:lnSpc>
        <a:spcBef>
          <a:spcPts val="500"/>
        </a:spcBef>
        <a:buFont typeface="Arial"/>
        <a:buChar char="•"/>
        <a:defRPr sz="1800" kern="1200" dirty="0">
          <a:solidFill>
            <a:schemeClr val="tx1"/>
          </a:solidFill>
          <a:latin typeface="+mn-lt"/>
          <a:ea typeface="+mn-ea"/>
          <a:cs typeface="+mn-cs"/>
        </a:defRPr>
      </a:lvl6pPr>
      <a:lvl7pPr marL="2971800" indent="-228600" algn="l" defTabSz="914400" rtl="0">
        <a:lnSpc>
          <a:spcPct val="90000"/>
        </a:lnSpc>
        <a:spcBef>
          <a:spcPts val="500"/>
        </a:spcBef>
        <a:buFont typeface="Arial"/>
        <a:buChar char="•"/>
        <a:defRPr sz="1800" kern="1200" dirty="0">
          <a:solidFill>
            <a:schemeClr val="tx1"/>
          </a:solidFill>
          <a:latin typeface="+mn-lt"/>
          <a:ea typeface="+mn-ea"/>
          <a:cs typeface="+mn-cs"/>
        </a:defRPr>
      </a:lvl7pPr>
      <a:lvl8pPr marL="3429000" indent="-228600" algn="l" defTabSz="914400" rtl="0">
        <a:lnSpc>
          <a:spcPct val="90000"/>
        </a:lnSpc>
        <a:spcBef>
          <a:spcPts val="500"/>
        </a:spcBef>
        <a:buFont typeface="Arial"/>
        <a:buChar char="•"/>
        <a:defRPr sz="1800" kern="1200" dirty="0">
          <a:solidFill>
            <a:schemeClr val="tx1"/>
          </a:solidFill>
          <a:latin typeface="+mn-lt"/>
          <a:ea typeface="+mn-ea"/>
          <a:cs typeface="+mn-cs"/>
        </a:defRPr>
      </a:lvl8pPr>
      <a:lvl9pPr marL="3886200" indent="-228600" algn="l" defTabSz="914400" rtl="0">
        <a:lnSpc>
          <a:spcPct val="90000"/>
        </a:lnSpc>
        <a:spcBef>
          <a:spcPts val="500"/>
        </a:spcBef>
        <a:buFont typeface="Arial"/>
        <a:buChar char="•"/>
        <a:defRPr sz="1800" kern="1200" dirty="0">
          <a:solidFill>
            <a:schemeClr val="tx1"/>
          </a:solidFill>
          <a:latin typeface="+mn-lt"/>
          <a:ea typeface="+mn-ea"/>
          <a:cs typeface="+mn-cs"/>
        </a:defRPr>
      </a:lvl9pPr>
    </p:bodyStyle>
    <p:otherStyle>
      <a:defPPr defTabSz="914400">
        <a:defRPr lang="en-US" dirty="0"/>
      </a:defPPr>
      <a:lvl1pPr marL="0" algn="l" defTabSz="914400" rtl="0">
        <a:defRPr sz="1800" kern="1200" dirty="0">
          <a:solidFill>
            <a:schemeClr val="tx1"/>
          </a:solidFill>
          <a:latin typeface="+mn-lt"/>
          <a:ea typeface="+mn-ea"/>
          <a:cs typeface="+mn-cs"/>
        </a:defRPr>
      </a:lvl1pPr>
      <a:lvl2pPr marL="457200" algn="l" defTabSz="914400" rtl="0">
        <a:defRPr sz="1800" kern="1200" dirty="0">
          <a:solidFill>
            <a:schemeClr val="tx1"/>
          </a:solidFill>
          <a:latin typeface="+mn-lt"/>
          <a:ea typeface="+mn-ea"/>
          <a:cs typeface="+mn-cs"/>
        </a:defRPr>
      </a:lvl2pPr>
      <a:lvl3pPr marL="914400" algn="l" defTabSz="914400" rtl="0">
        <a:defRPr sz="1800" kern="1200" dirty="0">
          <a:solidFill>
            <a:schemeClr val="tx1"/>
          </a:solidFill>
          <a:latin typeface="+mn-lt"/>
          <a:ea typeface="+mn-ea"/>
          <a:cs typeface="+mn-cs"/>
        </a:defRPr>
      </a:lvl3pPr>
      <a:lvl4pPr marL="1371600" algn="l" defTabSz="914400" rtl="0">
        <a:defRPr sz="1800" kern="1200" dirty="0">
          <a:solidFill>
            <a:schemeClr val="tx1"/>
          </a:solidFill>
          <a:latin typeface="+mn-lt"/>
          <a:ea typeface="+mn-ea"/>
          <a:cs typeface="+mn-cs"/>
        </a:defRPr>
      </a:lvl4pPr>
      <a:lvl5pPr marL="1828800" algn="l" defTabSz="914400" rtl="0">
        <a:defRPr sz="1800" kern="1200" dirty="0">
          <a:solidFill>
            <a:schemeClr val="tx1"/>
          </a:solidFill>
          <a:latin typeface="+mn-lt"/>
          <a:ea typeface="+mn-ea"/>
          <a:cs typeface="+mn-cs"/>
        </a:defRPr>
      </a:lvl5pPr>
      <a:lvl6pPr marL="2286000" algn="l" defTabSz="914400" rtl="0">
        <a:defRPr sz="1800" kern="1200" dirty="0">
          <a:solidFill>
            <a:schemeClr val="tx1"/>
          </a:solidFill>
          <a:latin typeface="+mn-lt"/>
          <a:ea typeface="+mn-ea"/>
          <a:cs typeface="+mn-cs"/>
        </a:defRPr>
      </a:lvl6pPr>
      <a:lvl7pPr marL="2743200" algn="l" defTabSz="914400" rtl="0">
        <a:defRPr sz="1800" kern="1200" dirty="0">
          <a:solidFill>
            <a:schemeClr val="tx1"/>
          </a:solidFill>
          <a:latin typeface="+mn-lt"/>
          <a:ea typeface="+mn-ea"/>
          <a:cs typeface="+mn-cs"/>
        </a:defRPr>
      </a:lvl7pPr>
      <a:lvl8pPr marL="3200400" algn="l" defTabSz="914400" rtl="0">
        <a:defRPr sz="1800" kern="1200" dirty="0">
          <a:solidFill>
            <a:schemeClr val="tx1"/>
          </a:solidFill>
          <a:latin typeface="+mn-lt"/>
          <a:ea typeface="+mn-ea"/>
          <a:cs typeface="+mn-cs"/>
        </a:defRPr>
      </a:lvl8pPr>
      <a:lvl9pPr marL="3657600" algn="l" defTabSz="914400" rtl="0">
        <a:defRPr sz="1800" kern="1200" dirty="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5.xml"/><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5.xml"/><Relationship Id="rId5" Type="http://schemas.openxmlformats.org/officeDocument/2006/relationships/image" Target="../media/image16.png"/><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5.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9ABDD3-523F-EA7C-BC78-A6A074321105}"/>
              </a:ext>
            </a:extLst>
          </p:cNvPr>
          <p:cNvSpPr>
            <a:spLocks noGrp="1"/>
          </p:cNvSpPr>
          <p:nvPr>
            <p:ph type="ctrTitle" idx="4294967295"/>
          </p:nvPr>
        </p:nvSpPr>
        <p:spPr>
          <a:xfrm>
            <a:off x="911679" y="1912711"/>
            <a:ext cx="10363200" cy="3043238"/>
          </a:xfrm>
        </p:spPr>
        <p:txBody>
          <a:bodyPr>
            <a:normAutofit/>
          </a:bodyPr>
          <a:lstStyle/>
          <a:p>
            <a:r>
              <a:rPr lang="sv-SE" sz="3200"/>
              <a:t>Guide till grupprapport</a:t>
            </a:r>
            <a:br>
              <a:rPr lang="sv-SE" sz="3200"/>
            </a:br>
            <a:r>
              <a:rPr lang="sv-SE" sz="3200"/>
              <a:t>Medicinska kontroller</a:t>
            </a:r>
            <a:br>
              <a:rPr lang="sv-SE" sz="3200"/>
            </a:br>
            <a:br>
              <a:rPr lang="sv-SE" sz="3200"/>
            </a:br>
            <a:r>
              <a:rPr lang="sv-SE" sz="3200"/>
              <a:t>Klättring med stor nivåskillnad</a:t>
            </a:r>
          </a:p>
        </p:txBody>
      </p:sp>
    </p:spTree>
    <p:extLst>
      <p:ext uri="{BB962C8B-B14F-4D97-AF65-F5344CB8AC3E}">
        <p14:creationId xmlns:p14="http://schemas.microsoft.com/office/powerpoint/2010/main" val="3098488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5966588" y="2074690"/>
            <a:ext cx="4823587" cy="3168899"/>
          </a:xfrm>
          <a:prstGeom prst="rect">
            <a:avLst/>
          </a:prstGeom>
          <a:ln>
            <a:headEnd type="none"/>
            <a:tailEnd type="none"/>
          </a:ln>
        </p:spPr>
      </p:pic>
      <p:pic>
        <p:nvPicPr>
          <p:cNvPr id="5" name="Picture 5"/>
          <p:cNvPicPr>
            <a:picLocks noChangeAspect="1"/>
          </p:cNvPicPr>
          <p:nvPr/>
        </p:nvPicPr>
        <p:blipFill>
          <a:blip r:embed="rId5">
            <a:lum/>
          </a:blip>
          <a:srcRect/>
          <a:stretch>
            <a:fillRect/>
          </a:stretch>
        </p:blipFill>
        <p:spPr bwMode="white">
          <a:xfrm>
            <a:off x="9891051" y="1701525"/>
            <a:ext cx="167665" cy="167665"/>
          </a:xfrm>
          <a:prstGeom prst="rect">
            <a:avLst/>
          </a:prstGeom>
          <a:ln>
            <a:headEnd type="none"/>
            <a:tailEnd type="none"/>
          </a:ln>
        </p:spPr>
      </p:pic>
      <p:pic>
        <p:nvPicPr>
          <p:cNvPr id="6" name="Picture 6"/>
          <p:cNvPicPr>
            <a:picLocks noChangeAspect="1"/>
          </p:cNvPicPr>
          <p:nvPr/>
        </p:nvPicPr>
        <p:blipFill>
          <a:blip r:embed="rId6">
            <a:lum/>
          </a:blip>
          <a:srcRect/>
          <a:stretch>
            <a:fillRect/>
          </a:stretch>
        </p:blipFill>
        <p:spPr bwMode="white">
          <a:xfrm>
            <a:off x="8549728" y="1701525"/>
            <a:ext cx="167665" cy="167665"/>
          </a:xfrm>
          <a:prstGeom prst="rect">
            <a:avLst/>
          </a:prstGeom>
          <a:ln>
            <a:headEnd type="none"/>
            <a:tailEnd type="none"/>
          </a:ln>
        </p:spPr>
      </p:pic>
      <p:graphicFrame>
        <p:nvGraphicFramePr>
          <p:cNvPr id="7" name="Table 7"/>
          <p:cNvGraphicFramePr/>
          <p:nvPr/>
        </p:nvGraphicFramePr>
        <p:xfrm>
          <a:off x="8549728" y="1676375"/>
          <a:ext cx="2763874" cy="683548"/>
        </p:xfrm>
        <a:graphic>
          <a:graphicData uri="http://schemas.openxmlformats.org/drawingml/2006/table">
            <a:tbl>
              <a:tblPr>
                <a:tableStyleId>{2D5ABB26-0587-4C30-8999-92F81FD0307C}</a:tableStyleId>
              </a:tblPr>
              <a:tblGrid>
                <a:gridCol w="208280">
                  <a:extLst>
                    <a:ext uri="{9D8B030D-6E8A-4147-A177-3AD203B41FA5}">
                      <a16:colId xmlns:a16="http://schemas.microsoft.com/office/drawing/2014/main" val="20000"/>
                    </a:ext>
                  </a:extLst>
                </a:gridCol>
                <a:gridCol w="1173657">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173657">
                  <a:extLst>
                    <a:ext uri="{9D8B030D-6E8A-4147-A177-3AD203B41FA5}">
                      <a16:colId xmlns:a16="http://schemas.microsoft.com/office/drawing/2014/main" val="20003"/>
                    </a:ext>
                  </a:extLst>
                </a:gridCol>
              </a:tblGrid>
              <a:tr h="226348">
                <a:tc>
                  <a:txBody>
                    <a:bodyPr/>
                    <a:lstStyle/>
                    <a:p>
                      <a:pPr algn="l" defTabSz="914400"/>
                      <a:r>
                        <a:rPr sz="800" b="0" i="0" u="none">
                          <a:solidFill>
                            <a:srgbClr val="000000"/>
                          </a:solidFill>
                          <a:latin typeface="Segoe UI"/>
                          <a:ea typeface="Segoe UI"/>
                          <a:cs typeface="Segoe UI"/>
                        </a:rPr>
                        <a:t> </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Oftast / ihållande</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 </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Då och då</a:t>
                      </a:r>
                      <a:endParaRPr/>
                    </a:p>
                  </a:txBody>
                  <a:tcPr marL="63500" marR="63500" marT="0" marB="0" horzOverflow="overflow">
                    <a:noFill/>
                  </a:tcPr>
                </a:tc>
                <a:extLst>
                  <a:ext uri="{0D108BD9-81ED-4DB2-BD59-A6C34878D82A}">
                    <a16:rowId xmlns:a16="http://schemas.microsoft.com/office/drawing/2014/main" val="10000"/>
                  </a:ext>
                </a:extLst>
              </a:tr>
              <a:tr h="0">
                <a:tc>
                  <a:txBody>
                    <a:bodyPr/>
                    <a:lstStyle/>
                    <a:p>
                      <a:pPr defTabSz="914400"/>
                      <a:endParaRPr/>
                    </a:p>
                  </a:txBody>
                  <a:tcPr horzOverflow="overflow"/>
                </a:tc>
                <a:tc>
                  <a:txBody>
                    <a:bodyPr/>
                    <a:lstStyle/>
                    <a:p>
                      <a:pPr defTabSz="914400"/>
                      <a:endParaRPr/>
                    </a:p>
                  </a:txBody>
                  <a:tcPr horzOverflow="overflow"/>
                </a:tc>
                <a:tc>
                  <a:txBody>
                    <a:bodyPr/>
                    <a:lstStyle/>
                    <a:p>
                      <a:pPr defTabSz="914400"/>
                      <a:endParaRPr/>
                    </a:p>
                  </a:txBody>
                  <a:tcPr horzOverflow="overflow"/>
                </a:tc>
                <a:tc>
                  <a:txBody>
                    <a:bodyPr/>
                    <a:lstStyle/>
                    <a:p>
                      <a:pPr defTabSz="914400"/>
                      <a:endParaRPr/>
                    </a:p>
                  </a:txBody>
                  <a:tcPr horzOverflow="overflow"/>
                </a:tc>
                <a:extLst>
                  <a:ext uri="{0D108BD9-81ED-4DB2-BD59-A6C34878D82A}">
                    <a16:rowId xmlns:a16="http://schemas.microsoft.com/office/drawing/2014/main" val="10001"/>
                  </a:ext>
                </a:extLst>
              </a:tr>
            </a:tbl>
          </a:graphicData>
        </a:graphic>
      </p:graphicFrame>
      <p:graphicFrame>
        <p:nvGraphicFramePr>
          <p:cNvPr id="8" name="Table 8"/>
          <p:cNvGraphicFramePr/>
          <p:nvPr/>
        </p:nvGraphicFramePr>
        <p:xfrm>
          <a:off x="9646427" y="2022603"/>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sp>
        <p:nvSpPr>
          <p:cNvPr id="9" name="TextBox9"/>
          <p:cNvSpPr txBox="1">
            <a:spLocks noChangeArrowheads="1"/>
          </p:cNvSpPr>
          <p:nvPr/>
        </p:nvSpPr>
        <p:spPr bwMode="white">
          <a:xfrm>
            <a:off x="1981327" y="1330145"/>
            <a:ext cx="3772470" cy="400110"/>
          </a:xfrm>
          <a:prstGeom prst="rect">
            <a:avLst/>
          </a:prstGeom>
          <a:ln>
            <a:headEnd type="none"/>
            <a:tailEnd type="none"/>
          </a:ln>
        </p:spPr>
        <p:txBody>
          <a:bodyPr wrap="square" lIns="0" tIns="0" rIns="0" bIns="0" anchor="t">
            <a:spAutoFit/>
          </a:bodyPr>
          <a:lstStyle/>
          <a:p>
            <a:r>
              <a:rPr sz="1300" b="1" dirty="0" err="1">
                <a:solidFill>
                  <a:srgbClr val="000000"/>
                </a:solidFill>
                <a:latin typeface="Calibri"/>
                <a:ea typeface="Calibri"/>
                <a:cs typeface="Calibri"/>
              </a:rPr>
              <a:t>Andel</a:t>
            </a:r>
            <a:r>
              <a:rPr sz="1300" b="1" dirty="0">
                <a:solidFill>
                  <a:srgbClr val="000000"/>
                </a:solidFill>
                <a:latin typeface="Calibri"/>
                <a:ea typeface="Calibri"/>
                <a:cs typeface="Calibri"/>
              </a:rPr>
              <a:t> med </a:t>
            </a:r>
            <a:r>
              <a:rPr sz="1300" b="1" dirty="0" err="1">
                <a:solidFill>
                  <a:srgbClr val="000000"/>
                </a:solidFill>
                <a:latin typeface="Calibri"/>
                <a:ea typeface="Calibri"/>
                <a:cs typeface="Calibri"/>
              </a:rPr>
              <a:t>värk</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smärta</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eller</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obehag</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senaste</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månaden</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i</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ryggen</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samt</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övriga</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muskler</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och</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leder</a:t>
            </a:r>
            <a:endParaRPr sz="1300" b="1" dirty="0">
              <a:solidFill>
                <a:srgbClr val="000000"/>
              </a:solidFill>
              <a:latin typeface="Calibri"/>
              <a:ea typeface="Calibri"/>
              <a:cs typeface="Calibri"/>
            </a:endParaRPr>
          </a:p>
        </p:txBody>
      </p:sp>
      <p:sp>
        <p:nvSpPr>
          <p:cNvPr id="10" name="TextBox10"/>
          <p:cNvSpPr txBox="1">
            <a:spLocks noChangeArrowheads="1"/>
          </p:cNvSpPr>
          <p:nvPr/>
        </p:nvSpPr>
        <p:spPr bwMode="white">
          <a:xfrm>
            <a:off x="1981327" y="1749309"/>
            <a:ext cx="3772470" cy="1061829"/>
          </a:xfrm>
          <a:prstGeom prst="rect">
            <a:avLst/>
          </a:prstGeom>
          <a:ln>
            <a:headEnd type="none"/>
            <a:tailEnd type="none"/>
          </a:ln>
        </p:spPr>
        <p:txBody>
          <a:bodyPr wrap="square" lIns="50300" rIns="50300">
            <a:spAutoFit/>
          </a:bodyPr>
          <a:lstStyle/>
          <a:p>
            <a:r>
              <a:rPr sz="900" dirty="0" err="1">
                <a:solidFill>
                  <a:srgbClr val="000000"/>
                </a:solidFill>
                <a:latin typeface="Calibri"/>
                <a:ea typeface="Calibri"/>
                <a:cs typeface="Calibri"/>
              </a:rPr>
              <a:t>Arbete</a:t>
            </a:r>
            <a:r>
              <a:rPr sz="900" dirty="0">
                <a:solidFill>
                  <a:srgbClr val="000000"/>
                </a:solidFill>
                <a:latin typeface="Calibri"/>
                <a:ea typeface="Calibri"/>
                <a:cs typeface="Calibri"/>
              </a:rPr>
              <a:t> med </a:t>
            </a:r>
            <a:r>
              <a:rPr sz="900" dirty="0" err="1">
                <a:solidFill>
                  <a:srgbClr val="000000"/>
                </a:solidFill>
                <a:latin typeface="Calibri"/>
                <a:ea typeface="Calibri"/>
                <a:cs typeface="Calibri"/>
              </a:rPr>
              <a:t>vibrerande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verktyg</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kan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sig </a:t>
            </a:r>
            <a:r>
              <a:rPr sz="900" dirty="0" err="1">
                <a:solidFill>
                  <a:srgbClr val="000000"/>
                </a:solidFill>
                <a:latin typeface="Calibri"/>
                <a:ea typeface="Calibri"/>
                <a:cs typeface="Calibri"/>
              </a:rPr>
              <a:t>ge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smärta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besvär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muskler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leder</a:t>
            </a:r>
            <a:r>
              <a:rPr sz="900" dirty="0">
                <a:solidFill>
                  <a:srgbClr val="000000"/>
                </a:solidFill>
                <a:latin typeface="Calibri"/>
                <a:ea typeface="Calibri"/>
                <a:cs typeface="Calibri"/>
              </a:rPr>
              <a:t>, men </a:t>
            </a:r>
            <a:r>
              <a:rPr sz="900" dirty="0" err="1">
                <a:solidFill>
                  <a:srgbClr val="000000"/>
                </a:solidFill>
                <a:latin typeface="Calibri"/>
                <a:ea typeface="Calibri"/>
                <a:cs typeface="Calibri"/>
              </a:rPr>
              <a:t>också</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genom</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att</a:t>
            </a:r>
            <a:r>
              <a:rPr sz="900" dirty="0">
                <a:solidFill>
                  <a:srgbClr val="000000"/>
                </a:solidFill>
                <a:latin typeface="Calibri"/>
                <a:ea typeface="Calibri"/>
                <a:cs typeface="Calibri"/>
              </a:rPr>
              <a:t> det </a:t>
            </a:r>
            <a:r>
              <a:rPr sz="900" dirty="0" err="1">
                <a:solidFill>
                  <a:srgbClr val="000000"/>
                </a:solidFill>
                <a:latin typeface="Calibri"/>
                <a:ea typeface="Calibri"/>
                <a:cs typeface="Calibri"/>
              </a:rPr>
              <a:t>ofta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förekommer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tillsammans</a:t>
            </a:r>
            <a:r>
              <a:rPr sz="900" dirty="0">
                <a:solidFill>
                  <a:srgbClr val="000000"/>
                </a:solidFill>
                <a:latin typeface="Calibri"/>
                <a:ea typeface="Calibri"/>
                <a:cs typeface="Calibri"/>
              </a:rPr>
              <a:t> med </a:t>
            </a:r>
            <a:r>
              <a:rPr sz="900" dirty="0" err="1">
                <a:solidFill>
                  <a:srgbClr val="000000"/>
                </a:solidFill>
                <a:latin typeface="Calibri"/>
                <a:ea typeface="Calibri"/>
                <a:cs typeface="Calibri"/>
              </a:rPr>
              <a:t>repetitivt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fysiskt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belastande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arbete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Som</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jämförelse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kan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nämnas</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att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enligt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arbetsmiljörapporten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från</a:t>
            </a:r>
            <a:r>
              <a:rPr sz="900" dirty="0">
                <a:solidFill>
                  <a:srgbClr val="000000"/>
                </a:solidFill>
                <a:latin typeface="Calibri"/>
                <a:ea typeface="Calibri"/>
                <a:cs typeface="Calibri"/>
              </a:rPr>
              <a:t> 2019 </a:t>
            </a:r>
            <a:r>
              <a:rPr sz="900" dirty="0" err="1">
                <a:solidFill>
                  <a:srgbClr val="000000"/>
                </a:solidFill>
                <a:latin typeface="Calibri"/>
                <a:ea typeface="Calibri"/>
                <a:cs typeface="Calibri"/>
              </a:rPr>
              <a:t>har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varje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vecka</a:t>
            </a:r>
            <a:r>
              <a:rPr sz="900" dirty="0">
                <a:solidFill>
                  <a:srgbClr val="000000"/>
                </a:solidFill>
                <a:latin typeface="Calibri"/>
                <a:ea typeface="Calibri"/>
                <a:cs typeface="Calibri"/>
              </a:rPr>
              <a:t> 30 % av </a:t>
            </a:r>
            <a:r>
              <a:rPr sz="900" dirty="0" err="1">
                <a:solidFill>
                  <a:srgbClr val="000000"/>
                </a:solidFill>
                <a:latin typeface="Calibri"/>
                <a:ea typeface="Calibri"/>
                <a:cs typeface="Calibri"/>
              </a:rPr>
              <a:t>arbetskraften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nedre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delen</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ryggen</a:t>
            </a:r>
            <a:r>
              <a:rPr sz="900" dirty="0">
                <a:solidFill>
                  <a:srgbClr val="000000"/>
                </a:solidFill>
                <a:latin typeface="Calibri"/>
                <a:ea typeface="Calibri"/>
                <a:cs typeface="Calibri"/>
              </a:rPr>
              <a:t>, 30 % </a:t>
            </a:r>
            <a:r>
              <a:rPr sz="900" dirty="0" err="1">
                <a:solidFill>
                  <a:srgbClr val="000000"/>
                </a:solidFill>
                <a:latin typeface="Calibri"/>
                <a:ea typeface="Calibri"/>
                <a:cs typeface="Calibri"/>
              </a:rPr>
              <a:t>ont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34 % </a:t>
            </a:r>
            <a:r>
              <a:rPr sz="900" dirty="0" err="1">
                <a:solidFill>
                  <a:srgbClr val="000000"/>
                </a:solidFill>
                <a:latin typeface="Calibri"/>
                <a:ea typeface="Calibri"/>
                <a:cs typeface="Calibri"/>
              </a:rPr>
              <a:t>ont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övre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delen</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ryggen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nacken</a:t>
            </a:r>
            <a:r>
              <a:rPr sz="900" dirty="0">
                <a:solidFill>
                  <a:srgbClr val="000000"/>
                </a:solidFill>
                <a:latin typeface="Calibri"/>
                <a:ea typeface="Calibri"/>
                <a:cs typeface="Calibri"/>
              </a:rPr>
              <a:t>.</a:t>
            </a:r>
          </a:p>
        </p:txBody>
      </p:sp>
      <p:sp>
        <p:nvSpPr>
          <p:cNvPr id="11" name="TextBox11"/>
          <p:cNvSpPr txBox="1">
            <a:spLocks noChangeArrowheads="1"/>
          </p:cNvSpPr>
          <p:nvPr/>
        </p:nvSpPr>
        <p:spPr bwMode="white">
          <a:xfrm>
            <a:off x="6816237" y="5254074"/>
            <a:ext cx="1676653" cy="169277"/>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Ryggen</a:t>
            </a:r>
          </a:p>
        </p:txBody>
      </p:sp>
      <p:sp>
        <p:nvSpPr>
          <p:cNvPr id="12" name="TextBox12"/>
          <p:cNvSpPr txBox="1">
            <a:spLocks noChangeArrowheads="1"/>
          </p:cNvSpPr>
          <p:nvPr/>
        </p:nvSpPr>
        <p:spPr bwMode="white">
          <a:xfrm>
            <a:off x="8997842" y="5254074"/>
            <a:ext cx="1676653" cy="169277"/>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Övriga muskler och leder</a:t>
            </a:r>
          </a:p>
        </p:txBody>
      </p:sp>
      <p:sp>
        <p:nvSpPr>
          <p:cNvPr id="13" name="TextBox13"/>
          <p:cNvSpPr txBox="1">
            <a:spLocks noChangeArrowheads="1"/>
          </p:cNvSpPr>
          <p:nvPr/>
        </p:nvSpPr>
        <p:spPr bwMode="white">
          <a:xfrm>
            <a:off x="6226614" y="5715711"/>
            <a:ext cx="4359299" cy="338554"/>
          </a:xfrm>
          <a:prstGeom prst="rect">
            <a:avLst/>
          </a:prstGeom>
          <a:ln>
            <a:headEnd type="none"/>
            <a:tailEnd type="none"/>
          </a:ln>
        </p:spPr>
        <p:txBody>
          <a:bodyPr wrap="square" lIns="0" tIns="0" rIns="0" bIns="0" anchor="t">
            <a:spAutoFit/>
          </a:bodyPr>
          <a:lstStyle/>
          <a:p>
            <a:pPr algn="ctr"/>
            <a:r>
              <a:rPr sz="1100" b="1">
                <a:solidFill>
                  <a:srgbClr val="000000"/>
                </a:solidFill>
                <a:latin typeface="Calibri"/>
                <a:ea typeface="Calibri"/>
                <a:cs typeface="Calibri"/>
              </a:rPr>
              <a:t>Andel (av de som upplever besvär) som tror att besvären orsakats eller förvärrats av arbetet:</a:t>
            </a:r>
          </a:p>
        </p:txBody>
      </p:sp>
      <p:pic>
        <p:nvPicPr>
          <p:cNvPr id="14" name="Picture 14"/>
          <p:cNvPicPr>
            <a:picLocks noChangeAspect="1"/>
          </p:cNvPicPr>
          <p:nvPr/>
        </p:nvPicPr>
        <p:blipFill>
          <a:blip r:embed="rId7">
            <a:lum/>
          </a:blip>
          <a:srcRect/>
          <a:stretch>
            <a:fillRect/>
          </a:stretch>
        </p:blipFill>
        <p:spPr bwMode="white">
          <a:xfrm>
            <a:off x="6757275" y="6235056"/>
            <a:ext cx="628745" cy="419163"/>
          </a:xfrm>
          <a:prstGeom prst="rect">
            <a:avLst/>
          </a:prstGeom>
          <a:ln>
            <a:headEnd type="none"/>
            <a:tailEnd type="none"/>
          </a:ln>
        </p:spPr>
      </p:pic>
      <p:pic>
        <p:nvPicPr>
          <p:cNvPr id="15" name="Picture 15"/>
          <p:cNvPicPr>
            <a:picLocks noChangeAspect="1"/>
          </p:cNvPicPr>
          <p:nvPr/>
        </p:nvPicPr>
        <p:blipFill>
          <a:blip r:embed="rId7">
            <a:lum/>
          </a:blip>
          <a:srcRect/>
          <a:stretch>
            <a:fillRect/>
          </a:stretch>
        </p:blipFill>
        <p:spPr bwMode="white">
          <a:xfrm>
            <a:off x="9587465" y="6235056"/>
            <a:ext cx="628745" cy="419163"/>
          </a:xfrm>
          <a:prstGeom prst="rect">
            <a:avLst/>
          </a:prstGeom>
          <a:ln>
            <a:headEnd type="none"/>
            <a:tailEnd type="none"/>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1554771" y="1728908"/>
            <a:ext cx="4235345" cy="4149378"/>
          </a:xfrm>
          <a:prstGeom prst="rect">
            <a:avLst/>
          </a:prstGeom>
          <a:ln>
            <a:headEnd type="none"/>
            <a:tailEnd type="none"/>
          </a:ln>
        </p:spPr>
      </p:pic>
      <p:graphicFrame>
        <p:nvGraphicFramePr>
          <p:cNvPr id="5" name="Table 5"/>
          <p:cNvGraphicFramePr/>
          <p:nvPr/>
        </p:nvGraphicFramePr>
        <p:xfrm>
          <a:off x="4988405" y="2253422"/>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pic>
        <p:nvPicPr>
          <p:cNvPr id="6" name="Picture 6"/>
          <p:cNvPicPr>
            <a:picLocks noChangeAspect="1"/>
          </p:cNvPicPr>
          <p:nvPr/>
        </p:nvPicPr>
        <p:blipFill>
          <a:blip r:embed="rId5">
            <a:lum/>
          </a:blip>
          <a:srcRect/>
          <a:stretch>
            <a:fillRect/>
          </a:stretch>
        </p:blipFill>
        <p:spPr bwMode="white">
          <a:xfrm>
            <a:off x="6378357" y="1728908"/>
            <a:ext cx="4235345" cy="4149378"/>
          </a:xfrm>
          <a:prstGeom prst="rect">
            <a:avLst/>
          </a:prstGeom>
          <a:ln>
            <a:headEnd type="none"/>
            <a:tailEnd type="none"/>
          </a:ln>
        </p:spPr>
      </p:pic>
      <p:graphicFrame>
        <p:nvGraphicFramePr>
          <p:cNvPr id="7" name="Table 7"/>
          <p:cNvGraphicFramePr/>
          <p:nvPr/>
        </p:nvGraphicFramePr>
        <p:xfrm>
          <a:off x="9646427" y="2253422"/>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sp>
        <p:nvSpPr>
          <p:cNvPr id="8" name="TextBox8"/>
          <p:cNvSpPr txBox="1">
            <a:spLocks noChangeArrowheads="1"/>
          </p:cNvSpPr>
          <p:nvPr/>
        </p:nvSpPr>
        <p:spPr bwMode="white">
          <a:xfrm>
            <a:off x="1981328" y="1099327"/>
            <a:ext cx="8123385" cy="307777"/>
          </a:xfrm>
          <a:prstGeom prst="rect">
            <a:avLst/>
          </a:prstGeom>
          <a:ln>
            <a:headEnd type="none"/>
            <a:tailEnd type="none"/>
          </a:ln>
        </p:spPr>
        <p:txBody>
          <a:bodyPr wrap="square" lIns="0" tIns="0" rIns="0" bIns="0" anchor="t">
            <a:spAutoFit/>
          </a:bodyPr>
          <a:lstStyle/>
          <a:p>
            <a:pPr algn="ctr"/>
            <a:r>
              <a:rPr sz="2000" b="1">
                <a:solidFill>
                  <a:srgbClr val="000000"/>
                </a:solidFill>
                <a:latin typeface="Calibri"/>
                <a:ea typeface="Calibri"/>
                <a:cs typeface="Calibri"/>
              </a:rPr>
              <a:t>Sömnbesvär och trötthet</a:t>
            </a:r>
          </a:p>
        </p:txBody>
      </p:sp>
      <p:sp>
        <p:nvSpPr>
          <p:cNvPr id="9" name="TextBox9"/>
          <p:cNvSpPr txBox="1">
            <a:spLocks noChangeArrowheads="1"/>
          </p:cNvSpPr>
          <p:nvPr/>
        </p:nvSpPr>
        <p:spPr bwMode="white">
          <a:xfrm>
            <a:off x="2099252" y="5831121"/>
            <a:ext cx="3856303" cy="338554"/>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Längre perioder med förskjuten dygnsrytm kan orsaka sömnbesvär, vilket i sin tur kan bidra till ohälsa</a:t>
            </a:r>
          </a:p>
        </p:txBody>
      </p:sp>
      <p:sp>
        <p:nvSpPr>
          <p:cNvPr id="10" name="TextBox10"/>
          <p:cNvSpPr txBox="1">
            <a:spLocks noChangeArrowheads="1"/>
          </p:cNvSpPr>
          <p:nvPr/>
        </p:nvSpPr>
        <p:spPr bwMode="white">
          <a:xfrm>
            <a:off x="6226614" y="5831121"/>
            <a:ext cx="3856303" cy="338554"/>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som högt blodtryck, hjärt-kärlsjukdomar, mag-tarmbesvär och diabetes typ 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1554771" y="1728908"/>
            <a:ext cx="4235345" cy="4149378"/>
          </a:xfrm>
          <a:prstGeom prst="rect">
            <a:avLst/>
          </a:prstGeom>
          <a:ln>
            <a:headEnd type="none"/>
            <a:tailEnd type="none"/>
          </a:ln>
        </p:spPr>
      </p:pic>
      <p:graphicFrame>
        <p:nvGraphicFramePr>
          <p:cNvPr id="5" name="Table 5"/>
          <p:cNvGraphicFramePr/>
          <p:nvPr/>
        </p:nvGraphicFramePr>
        <p:xfrm>
          <a:off x="4988405" y="2253422"/>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pic>
        <p:nvPicPr>
          <p:cNvPr id="6" name="Picture 6"/>
          <p:cNvPicPr>
            <a:picLocks noChangeAspect="1"/>
          </p:cNvPicPr>
          <p:nvPr/>
        </p:nvPicPr>
        <p:blipFill>
          <a:blip r:embed="rId5">
            <a:lum/>
          </a:blip>
          <a:srcRect/>
          <a:stretch>
            <a:fillRect/>
          </a:stretch>
        </p:blipFill>
        <p:spPr bwMode="white">
          <a:xfrm>
            <a:off x="6378357" y="1728908"/>
            <a:ext cx="4235345" cy="4149378"/>
          </a:xfrm>
          <a:prstGeom prst="rect">
            <a:avLst/>
          </a:prstGeom>
          <a:ln>
            <a:headEnd type="none"/>
            <a:tailEnd type="none"/>
          </a:ln>
        </p:spPr>
      </p:pic>
      <p:graphicFrame>
        <p:nvGraphicFramePr>
          <p:cNvPr id="7" name="Table 7"/>
          <p:cNvGraphicFramePr/>
          <p:nvPr/>
        </p:nvGraphicFramePr>
        <p:xfrm>
          <a:off x="9646427" y="2253422"/>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sp>
        <p:nvSpPr>
          <p:cNvPr id="8" name="TextBox8"/>
          <p:cNvSpPr txBox="1">
            <a:spLocks noChangeArrowheads="1"/>
          </p:cNvSpPr>
          <p:nvPr/>
        </p:nvSpPr>
        <p:spPr bwMode="white">
          <a:xfrm>
            <a:off x="1981328" y="1099327"/>
            <a:ext cx="8123385" cy="307777"/>
          </a:xfrm>
          <a:prstGeom prst="rect">
            <a:avLst/>
          </a:prstGeom>
          <a:ln>
            <a:headEnd type="none"/>
            <a:tailEnd type="none"/>
          </a:ln>
        </p:spPr>
        <p:txBody>
          <a:bodyPr wrap="square" lIns="0" tIns="0" rIns="0" bIns="0" anchor="t">
            <a:spAutoFit/>
          </a:bodyPr>
          <a:lstStyle/>
          <a:p>
            <a:pPr algn="ctr"/>
            <a:r>
              <a:rPr sz="2000" b="1">
                <a:solidFill>
                  <a:srgbClr val="000000"/>
                </a:solidFill>
                <a:latin typeface="Calibri"/>
                <a:ea typeface="Calibri"/>
                <a:cs typeface="Calibri"/>
              </a:rPr>
              <a:t>Tobak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1672418" y="1556017"/>
            <a:ext cx="4705938" cy="4610420"/>
          </a:xfrm>
          <a:prstGeom prst="rect">
            <a:avLst/>
          </a:prstGeom>
          <a:ln>
            <a:headEnd type="none"/>
            <a:tailEnd type="none"/>
          </a:ln>
        </p:spPr>
      </p:pic>
      <p:sp>
        <p:nvSpPr>
          <p:cNvPr id="5" name="TextBox5"/>
          <p:cNvSpPr txBox="1">
            <a:spLocks noChangeArrowheads="1"/>
          </p:cNvSpPr>
          <p:nvPr/>
        </p:nvSpPr>
        <p:spPr bwMode="white">
          <a:xfrm>
            <a:off x="6698311" y="1791784"/>
            <a:ext cx="3562888" cy="3638338"/>
          </a:xfrm>
          <a:prstGeom prst="rect">
            <a:avLst/>
          </a:prstGeom>
          <a:ln>
            <a:headEnd type="none"/>
            <a:tailEnd type="none"/>
          </a:ln>
        </p:spPr>
        <p:txBody>
          <a:bodyPr wrap="square" lIns="50300" rIns="50300">
            <a:spAutoFit/>
          </a:bodyPr>
          <a:lstStyle/>
          <a:p>
            <a:r>
              <a:rPr sz="1100">
                <a:solidFill>
                  <a:srgbClr val="000000"/>
                </a:solidFill>
                <a:latin typeface="Calibri"/>
                <a:ea typeface="Calibri"/>
                <a:cs typeface="Calibri"/>
              </a:rPr>
              <a:t>The diagram shows the proportion who have a harmful or risky use of alcohol, which refers to the use of alcohol in an amount that constitutes a risk of ill health.
According to statistics from self-reported data in the national public health survey from 2021, 17% of the working population have a harmful consumption of alcohol, 13% do not drink alcohol at all and 70% drink alcohol without reaching risky levels.
Research shows that high alcohol consumption increases the risk of both sick leave and presentism and also of accidents and work-related injuries. It is therefore recommended to discuss alcohol issues in the working group, based on a work environment and safety aspect.
Several scientific studies emphasize that the workplace is a central arena for preventing alcohol-related problems. Please read more in the publication "Guidelines for alcohol problems in the workplace" on the Swedish Agency for Work Environment Knowledge's website http://mynak.se.</a:t>
            </a:r>
          </a:p>
        </p:txBody>
      </p:sp>
      <p:sp>
        <p:nvSpPr>
          <p:cNvPr id="6" name="TextBox6"/>
          <p:cNvSpPr txBox="1">
            <a:spLocks noChangeArrowheads="1"/>
          </p:cNvSpPr>
          <p:nvPr/>
        </p:nvSpPr>
        <p:spPr bwMode="white">
          <a:xfrm>
            <a:off x="1981328" y="1099327"/>
            <a:ext cx="8123385" cy="307777"/>
          </a:xfrm>
          <a:prstGeom prst="rect">
            <a:avLst/>
          </a:prstGeom>
          <a:ln>
            <a:headEnd type="none"/>
            <a:tailEnd type="none"/>
          </a:ln>
        </p:spPr>
        <p:txBody>
          <a:bodyPr wrap="square" lIns="0" tIns="0" rIns="0" bIns="0" anchor="t">
            <a:spAutoFit/>
          </a:bodyPr>
          <a:lstStyle/>
          <a:p>
            <a:pPr algn="ctr"/>
            <a:r>
              <a:rPr sz="2000" b="1">
                <a:solidFill>
                  <a:srgbClr val="000000"/>
                </a:solidFill>
                <a:latin typeface="Calibri"/>
                <a:ea typeface="Calibri"/>
                <a:cs typeface="Calibri"/>
              </a:rPr>
              <a:t>Alkohol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5966588" y="1728909"/>
            <a:ext cx="4823587" cy="4725681"/>
          </a:xfrm>
          <a:prstGeom prst="rect">
            <a:avLst/>
          </a:prstGeom>
          <a:ln>
            <a:headEnd type="none"/>
            <a:tailEnd type="none"/>
          </a:ln>
        </p:spPr>
      </p:pic>
      <p:sp>
        <p:nvSpPr>
          <p:cNvPr id="5" name="TextBox5"/>
          <p:cNvSpPr txBox="1">
            <a:spLocks noChangeArrowheads="1"/>
          </p:cNvSpPr>
          <p:nvPr/>
        </p:nvSpPr>
        <p:spPr bwMode="white">
          <a:xfrm>
            <a:off x="1981327" y="1330146"/>
            <a:ext cx="3772470" cy="200055"/>
          </a:xfrm>
          <a:prstGeom prst="rect">
            <a:avLst/>
          </a:prstGeom>
          <a:ln>
            <a:headEnd type="none"/>
            <a:tailEnd type="none"/>
          </a:ln>
        </p:spPr>
        <p:txBody>
          <a:bodyPr wrap="square" lIns="0" tIns="0" rIns="0" bIns="0" anchor="t">
            <a:spAutoFit/>
          </a:bodyPr>
          <a:lstStyle/>
          <a:p>
            <a:r>
              <a:rPr sz="1300" b="1">
                <a:solidFill>
                  <a:srgbClr val="000000"/>
                </a:solidFill>
                <a:latin typeface="Calibri"/>
                <a:ea typeface="Calibri"/>
                <a:cs typeface="Calibri"/>
              </a:rPr>
              <a:t>Arbets-EKG</a:t>
            </a:r>
          </a:p>
        </p:txBody>
      </p:sp>
      <p:sp>
        <p:nvSpPr>
          <p:cNvPr id="6" name="TextBox6"/>
          <p:cNvSpPr txBox="1">
            <a:spLocks noChangeArrowheads="1"/>
          </p:cNvSpPr>
          <p:nvPr/>
        </p:nvSpPr>
        <p:spPr bwMode="white">
          <a:xfrm>
            <a:off x="1981327" y="1749308"/>
            <a:ext cx="3772470" cy="3507000"/>
          </a:xfrm>
          <a:prstGeom prst="rect">
            <a:avLst/>
          </a:prstGeom>
          <a:ln>
            <a:headEnd type="none"/>
            <a:tailEnd type="none"/>
          </a:ln>
        </p:spPr>
        <p:txBody>
          <a:bodyPr wrap="square" lIns="50300" rIns="50300">
            <a:spAutoFit/>
          </a:bodyPr>
          <a:lstStyle/>
          <a:p>
            <a:r>
              <a:rPr sz="1100">
                <a:solidFill>
                  <a:srgbClr val="000000"/>
                </a:solidFill>
                <a:latin typeface="Calibri"/>
                <a:ea typeface="Calibri"/>
                <a:cs typeface="Calibri"/>
              </a:rPr>
              <a:t>Som del i den medicinska kontrollen ska ett arbetsprov med EKG-registrering under maximal arbetsbelastning utföras med jämna mellanrum (intervallet mellan undersökningar beror på deltagarens åldern och följer inte samma intervall som de medicinska kontrollerna).
Undersökningen ska ge svar på om det finns någon sjuklighet som utlöses av fysisk belastning, vilket skulle kunna utgöra en fara vid påfrestande fysiskt arbete.
Man får vid testet också en uppfattning om deltagarens prestationsförmåga, vilket delvis anges som ett procenttal relaterat till vad som kan förväntas utifrån ålder och kön.
</a:t>
            </a:r>
            <a:r>
              <a:rPr sz="1100" b="1">
                <a:solidFill>
                  <a:srgbClr val="000000"/>
                </a:solidFill>
                <a:latin typeface="Calibri"/>
                <a:ea typeface="Calibri"/>
                <a:cs typeface="Calibri"/>
              </a:rPr>
              <a:t>Prestationsförmåga (% av förväntat)</a:t>
            </a:r>
          </a:p>
          <a:p>
            <a:pPr indent="283464">
              <a:buChar char="•"/>
            </a:pPr>
            <a:r>
              <a:rPr sz="1100">
                <a:solidFill>
                  <a:srgbClr val="000000"/>
                </a:solidFill>
                <a:latin typeface="Calibri"/>
                <a:ea typeface="Calibri"/>
                <a:cs typeface="Calibri"/>
              </a:rPr>
              <a:t>Uttalat sänkt = ≤ 49 %</a:t>
            </a:r>
          </a:p>
          <a:p>
            <a:pPr indent="283464">
              <a:buChar char="•"/>
            </a:pPr>
            <a:r>
              <a:rPr sz="1100">
                <a:solidFill>
                  <a:srgbClr val="000000"/>
                </a:solidFill>
                <a:latin typeface="Calibri"/>
                <a:ea typeface="Calibri"/>
                <a:cs typeface="Calibri"/>
              </a:rPr>
              <a:t>Måttligt sänkt = 50 - 69 %</a:t>
            </a:r>
          </a:p>
          <a:p>
            <a:pPr indent="283464">
              <a:buChar char="•"/>
            </a:pPr>
            <a:r>
              <a:rPr sz="1100">
                <a:solidFill>
                  <a:srgbClr val="000000"/>
                </a:solidFill>
                <a:latin typeface="Calibri"/>
                <a:ea typeface="Calibri"/>
                <a:cs typeface="Calibri"/>
              </a:rPr>
              <a:t>Lätt sänkt = 70 - 74 %</a:t>
            </a:r>
          </a:p>
          <a:p>
            <a:pPr indent="283464">
              <a:buChar char="•"/>
            </a:pPr>
            <a:r>
              <a:rPr sz="1100">
                <a:solidFill>
                  <a:srgbClr val="000000"/>
                </a:solidFill>
                <a:latin typeface="Calibri"/>
                <a:ea typeface="Calibri"/>
                <a:cs typeface="Calibri"/>
              </a:rPr>
              <a:t>Normal = 75 - 119 %</a:t>
            </a:r>
          </a:p>
          <a:p>
            <a:pPr indent="283464">
              <a:buChar char="•"/>
            </a:pPr>
            <a:r>
              <a:rPr sz="1100">
                <a:solidFill>
                  <a:srgbClr val="000000"/>
                </a:solidFill>
                <a:latin typeface="Calibri"/>
                <a:ea typeface="Calibri"/>
                <a:cs typeface="Calibri"/>
              </a:rPr>
              <a:t>God = ≥ 120 %</a:t>
            </a:r>
          </a:p>
        </p:txBody>
      </p:sp>
      <p:graphicFrame>
        <p:nvGraphicFramePr>
          <p:cNvPr id="7" name="Table 7"/>
          <p:cNvGraphicFramePr/>
          <p:nvPr/>
        </p:nvGraphicFramePr>
        <p:xfrm>
          <a:off x="8938879" y="1445556"/>
          <a:ext cx="1508987" cy="419163"/>
        </p:xfrm>
        <a:graphic>
          <a:graphicData uri="http://schemas.openxmlformats.org/drawingml/2006/table">
            <a:tbl>
              <a:tblPr>
                <a:tableStyleId>{2D5ABB26-0587-4C30-8999-92F81FD0307C}</a:tableStyleId>
              </a:tblPr>
              <a:tblGrid>
                <a:gridCol w="1508987">
                  <a:extLst>
                    <a:ext uri="{9D8B030D-6E8A-4147-A177-3AD203B41FA5}">
                      <a16:colId xmlns:a16="http://schemas.microsoft.com/office/drawing/2014/main" val="20000"/>
                    </a:ext>
                  </a:extLst>
                </a:gridCol>
              </a:tblGrid>
              <a:tr h="419163">
                <a:tc>
                  <a:txBody>
                    <a:bodyPr/>
                    <a:lstStyle/>
                    <a:p>
                      <a:pPr algn="r" defTabSz="914400"/>
                      <a:r>
                        <a:rPr sz="800" b="0" i="0" u="none">
                          <a:solidFill>
                            <a:srgbClr val="000000"/>
                          </a:solidFill>
                          <a:latin typeface="Segoe UI"/>
                          <a:ea typeface="Segoe UI"/>
                          <a:cs typeface="Segoe UI"/>
                        </a:rPr>
                        <a:t>6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sp>
        <p:nvSpPr>
          <p:cNvPr id="4" name="TextBox4"/>
          <p:cNvSpPr txBox="1">
            <a:spLocks noChangeArrowheads="1"/>
          </p:cNvSpPr>
          <p:nvPr/>
        </p:nvSpPr>
        <p:spPr bwMode="white">
          <a:xfrm>
            <a:off x="1981328" y="1676375"/>
            <a:ext cx="7712605" cy="323165"/>
          </a:xfrm>
          <a:prstGeom prst="rect">
            <a:avLst/>
          </a:prstGeom>
          <a:ln>
            <a:headEnd type="none"/>
            <a:tailEnd type="none"/>
          </a:ln>
        </p:spPr>
        <p:txBody>
          <a:bodyPr wrap="square" lIns="0" tIns="0" rIns="0" bIns="0" anchor="t">
            <a:spAutoFit/>
          </a:bodyPr>
          <a:lstStyle/>
          <a:p>
            <a:r>
              <a:rPr sz="2100" b="1">
                <a:solidFill>
                  <a:srgbClr val="000000"/>
                </a:solidFill>
                <a:latin typeface="Calibri"/>
                <a:ea typeface="Calibri"/>
                <a:cs typeface="Calibri"/>
              </a:rPr>
              <a:t>Fritext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graphicFrame>
        <p:nvGraphicFramePr>
          <p:cNvPr id="4" name="Table 4"/>
          <p:cNvGraphicFramePr/>
          <p:nvPr/>
        </p:nvGraphicFramePr>
        <p:xfrm>
          <a:off x="1478331" y="1751823"/>
          <a:ext cx="4543730" cy="1077968"/>
        </p:xfrm>
        <a:graphic>
          <a:graphicData uri="http://schemas.openxmlformats.org/drawingml/2006/table">
            <a:tbl>
              <a:tblPr>
                <a:tableStyleId>{2D5ABB26-0587-4C30-8999-92F81FD0307C}</a:tableStyleId>
              </a:tblPr>
              <a:tblGrid>
                <a:gridCol w="1425155">
                  <a:extLst>
                    <a:ext uri="{9D8B030D-6E8A-4147-A177-3AD203B41FA5}">
                      <a16:colId xmlns:a16="http://schemas.microsoft.com/office/drawing/2014/main" val="20000"/>
                    </a:ext>
                  </a:extLst>
                </a:gridCol>
                <a:gridCol w="3118575">
                  <a:extLst>
                    <a:ext uri="{9D8B030D-6E8A-4147-A177-3AD203B41FA5}">
                      <a16:colId xmlns:a16="http://schemas.microsoft.com/office/drawing/2014/main" val="20001"/>
                    </a:ext>
                  </a:extLst>
                </a:gridCol>
              </a:tblGrid>
              <a:tr h="269492">
                <a:tc>
                  <a:txBody>
                    <a:bodyPr/>
                    <a:lstStyle/>
                    <a:p>
                      <a:pPr algn="l" defTabSz="914400"/>
                      <a:r>
                        <a:rPr sz="1100" b="0" i="0" u="none">
                          <a:solidFill>
                            <a:srgbClr val="000000"/>
                          </a:solidFill>
                          <a:latin typeface="Calibri"/>
                          <a:ea typeface="Calibri"/>
                          <a:cs typeface="Calibri"/>
                        </a:rPr>
                        <a:t>Organisation:</a:t>
                      </a:r>
                      <a:endParaRPr/>
                    </a:p>
                  </a:txBody>
                  <a:tcPr marL="25400" marR="25400" marT="0" marB="0" horzOverflow="overflow">
                    <a:noFill/>
                  </a:tcPr>
                </a:tc>
                <a:tc>
                  <a:txBody>
                    <a:bodyPr/>
                    <a:lstStyle/>
                    <a:p>
                      <a:pPr algn="l" defTabSz="914400"/>
                      <a:r>
                        <a:rPr sz="1100" b="0" i="0" u="none">
                          <a:solidFill>
                            <a:srgbClr val="000000"/>
                          </a:solidFill>
                          <a:latin typeface="Calibri"/>
                          <a:ea typeface="Calibri"/>
                          <a:cs typeface="Calibri"/>
                        </a:rPr>
                        <a:t>Alla</a:t>
                      </a:r>
                      <a:endParaRPr/>
                    </a:p>
                  </a:txBody>
                  <a:tcPr marL="25400" marR="25400" marT="0" marB="0" horzOverflow="overflow">
                    <a:noFill/>
                  </a:tcPr>
                </a:tc>
                <a:extLst>
                  <a:ext uri="{0D108BD9-81ED-4DB2-BD59-A6C34878D82A}">
                    <a16:rowId xmlns:a16="http://schemas.microsoft.com/office/drawing/2014/main" val="10000"/>
                  </a:ext>
                </a:extLst>
              </a:tr>
              <a:tr h="269492">
                <a:tc>
                  <a:txBody>
                    <a:bodyPr/>
                    <a:lstStyle/>
                    <a:p>
                      <a:pPr algn="l" defTabSz="914400"/>
                      <a:r>
                        <a:rPr sz="1100" b="0" i="0" u="none">
                          <a:solidFill>
                            <a:srgbClr val="000000"/>
                          </a:solidFill>
                          <a:latin typeface="Calibri"/>
                          <a:ea typeface="Calibri"/>
                          <a:cs typeface="Calibri"/>
                        </a:rPr>
                        <a:t>Antal:</a:t>
                      </a:r>
                      <a:endParaRPr/>
                    </a:p>
                  </a:txBody>
                  <a:tcPr marL="25400" marR="25400" marT="0" marB="0" horzOverflow="overflow">
                    <a:noFill/>
                  </a:tcPr>
                </a:tc>
                <a:tc>
                  <a:txBody>
                    <a:bodyPr/>
                    <a:lstStyle/>
                    <a:p>
                      <a:pPr algn="l" defTabSz="914400"/>
                      <a:r>
                        <a:rPr sz="1100" b="0" i="0" u="none">
                          <a:solidFill>
                            <a:srgbClr val="000000"/>
                          </a:solidFill>
                          <a:latin typeface="Calibri"/>
                          <a:ea typeface="Calibri"/>
                          <a:cs typeface="Calibri"/>
                        </a:rPr>
                        <a:t>7</a:t>
                      </a:r>
                      <a:endParaRPr/>
                    </a:p>
                  </a:txBody>
                  <a:tcPr marL="25400" marR="25400" marT="0" marB="0" horzOverflow="overflow">
                    <a:noFill/>
                  </a:tcPr>
                </a:tc>
                <a:extLst>
                  <a:ext uri="{0D108BD9-81ED-4DB2-BD59-A6C34878D82A}">
                    <a16:rowId xmlns:a16="http://schemas.microsoft.com/office/drawing/2014/main" val="10001"/>
                  </a:ext>
                </a:extLst>
              </a:tr>
              <a:tr h="269492">
                <a:tc>
                  <a:txBody>
                    <a:bodyPr/>
                    <a:lstStyle/>
                    <a:p>
                      <a:pPr algn="l" defTabSz="914400"/>
                      <a:r>
                        <a:rPr sz="1100" b="0" i="0" u="none">
                          <a:solidFill>
                            <a:srgbClr val="000000"/>
                          </a:solidFill>
                          <a:latin typeface="Calibri"/>
                          <a:ea typeface="Calibri"/>
                          <a:cs typeface="Calibri"/>
                        </a:rPr>
                        <a:t>Datum:</a:t>
                      </a:r>
                      <a:endParaRPr/>
                    </a:p>
                  </a:txBody>
                  <a:tcPr marL="25400" marR="25400" marT="0" marB="0" horzOverflow="overflow">
                    <a:noFill/>
                  </a:tcPr>
                </a:tc>
                <a:tc>
                  <a:txBody>
                    <a:bodyPr/>
                    <a:lstStyle/>
                    <a:p>
                      <a:pPr algn="l" defTabSz="914400"/>
                      <a:r>
                        <a:rPr sz="1100" b="0" i="0" u="none">
                          <a:solidFill>
                            <a:srgbClr val="000000"/>
                          </a:solidFill>
                          <a:latin typeface="Calibri"/>
                          <a:ea typeface="Calibri"/>
                          <a:cs typeface="Calibri"/>
                        </a:rPr>
                        <a:t>2022-04-04 - 2022-05-02</a:t>
                      </a:r>
                      <a:endParaRPr/>
                    </a:p>
                  </a:txBody>
                  <a:tcPr marL="25400" marR="25400" marT="0" marB="0" horzOverflow="overflow">
                    <a:noFill/>
                  </a:tcPr>
                </a:tc>
                <a:extLst>
                  <a:ext uri="{0D108BD9-81ED-4DB2-BD59-A6C34878D82A}">
                    <a16:rowId xmlns:a16="http://schemas.microsoft.com/office/drawing/2014/main" val="10002"/>
                  </a:ext>
                </a:extLst>
              </a:tr>
              <a:tr h="269492">
                <a:tc>
                  <a:txBody>
                    <a:bodyPr/>
                    <a:lstStyle/>
                    <a:p>
                      <a:pPr algn="l" defTabSz="914400"/>
                      <a:r>
                        <a:rPr sz="1100" b="0" i="0" u="none">
                          <a:solidFill>
                            <a:srgbClr val="000000"/>
                          </a:solidFill>
                          <a:latin typeface="Calibri"/>
                          <a:ea typeface="Calibri"/>
                          <a:cs typeface="Calibri"/>
                        </a:rPr>
                        <a:t>Urval:</a:t>
                      </a:r>
                      <a:endParaRPr/>
                    </a:p>
                  </a:txBody>
                  <a:tcPr marL="25400" marR="25400" marT="0" marB="0" horzOverflow="overflow">
                    <a:noFill/>
                  </a:tcPr>
                </a:tc>
                <a:tc>
                  <a:txBody>
                    <a:bodyPr/>
                    <a:lstStyle/>
                    <a:p>
                      <a:pPr algn="l" defTabSz="914400"/>
                      <a:r>
                        <a:rPr sz="1100" b="0" i="0" u="none">
                          <a:solidFill>
                            <a:srgbClr val="000000"/>
                          </a:solidFill>
                          <a:latin typeface="Calibri"/>
                          <a:ea typeface="Calibri"/>
                          <a:cs typeface="Calibri"/>
                        </a:rPr>
                        <a:t> </a:t>
                      </a:r>
                      <a:endParaRPr/>
                    </a:p>
                  </a:txBody>
                  <a:tcPr marL="25400" marR="25400" marT="0" marB="0" horzOverflow="overflow">
                    <a:noFill/>
                  </a:tcPr>
                </a:tc>
                <a:extLst>
                  <a:ext uri="{0D108BD9-81ED-4DB2-BD59-A6C34878D82A}">
                    <a16:rowId xmlns:a16="http://schemas.microsoft.com/office/drawing/2014/main" val="10003"/>
                  </a:ext>
                </a:extLst>
              </a:tr>
            </a:tbl>
          </a:graphicData>
        </a:graphic>
      </p:graphicFrame>
      <p:sp>
        <p:nvSpPr>
          <p:cNvPr id="5" name="TextBox5"/>
          <p:cNvSpPr txBox="1">
            <a:spLocks noChangeArrowheads="1"/>
          </p:cNvSpPr>
          <p:nvPr/>
        </p:nvSpPr>
        <p:spPr bwMode="white">
          <a:xfrm>
            <a:off x="1478332" y="3012109"/>
            <a:ext cx="5801221" cy="169277"/>
          </a:xfrm>
          <a:prstGeom prst="rect">
            <a:avLst/>
          </a:prstGeom>
          <a:ln>
            <a:headEnd type="none"/>
            <a:tailEnd type="none"/>
          </a:ln>
        </p:spPr>
        <p:txBody>
          <a:bodyPr wrap="square" lIns="25400" tIns="0" rIns="25400" bIns="0" anchor="t">
            <a:spAutoFit/>
          </a:bodyPr>
          <a:lstStyle/>
          <a:p>
            <a:r>
              <a:rPr sz="1100">
                <a:solidFill>
                  <a:srgbClr val="000000"/>
                </a:solidFill>
                <a:latin typeface="Calibri"/>
                <a:ea typeface="Calibri"/>
                <a:cs typeface="Calibri"/>
              </a:rPr>
              <a:t> </a:t>
            </a:r>
          </a:p>
        </p:txBody>
      </p:sp>
      <p:sp>
        <p:nvSpPr>
          <p:cNvPr id="6" name="TextBox6"/>
          <p:cNvSpPr txBox="1">
            <a:spLocks noChangeArrowheads="1"/>
          </p:cNvSpPr>
          <p:nvPr/>
        </p:nvSpPr>
        <p:spPr bwMode="white">
          <a:xfrm>
            <a:off x="1981328" y="1099327"/>
            <a:ext cx="8123385" cy="307777"/>
          </a:xfrm>
          <a:prstGeom prst="rect">
            <a:avLst/>
          </a:prstGeom>
          <a:ln>
            <a:headEnd type="none"/>
            <a:tailEnd type="none"/>
          </a:ln>
        </p:spPr>
        <p:txBody>
          <a:bodyPr wrap="square" lIns="0" tIns="0" rIns="0" bIns="0" anchor="t">
            <a:spAutoFit/>
          </a:bodyPr>
          <a:lstStyle/>
          <a:p>
            <a:pPr algn="ctr"/>
            <a:r>
              <a:rPr sz="2000" b="1">
                <a:solidFill>
                  <a:srgbClr val="000000"/>
                </a:solidFill>
                <a:latin typeface="Calibri"/>
                <a:ea typeface="Calibri"/>
                <a:cs typeface="Calibri"/>
              </a:rPr>
              <a:t>Urval och rapport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2260660" y="1844168"/>
            <a:ext cx="7647150" cy="3745966"/>
          </a:xfrm>
          <a:prstGeom prst="rect">
            <a:avLst/>
          </a:prstGeom>
          <a:ln>
            <a:headEnd type="none"/>
            <a:tailEnd type="none"/>
          </a:ln>
        </p:spPr>
      </p:pic>
      <p:sp>
        <p:nvSpPr>
          <p:cNvPr id="5" name="TextBox5"/>
          <p:cNvSpPr txBox="1">
            <a:spLocks noChangeArrowheads="1"/>
          </p:cNvSpPr>
          <p:nvPr/>
        </p:nvSpPr>
        <p:spPr bwMode="white">
          <a:xfrm>
            <a:off x="1981328" y="1318435"/>
            <a:ext cx="8123385" cy="200055"/>
          </a:xfrm>
          <a:prstGeom prst="rect">
            <a:avLst/>
          </a:prstGeom>
          <a:ln>
            <a:headEnd type="none"/>
            <a:tailEnd type="none"/>
          </a:ln>
        </p:spPr>
        <p:txBody>
          <a:bodyPr wrap="square" lIns="0" tIns="0" rIns="0" bIns="0" anchor="b">
            <a:spAutoFit/>
          </a:bodyPr>
          <a:lstStyle/>
          <a:p>
            <a:pPr algn="ctr"/>
            <a:r>
              <a:rPr sz="1300" b="1">
                <a:solidFill>
                  <a:srgbClr val="000000"/>
                </a:solidFill>
                <a:latin typeface="Calibri"/>
                <a:ea typeface="Calibri"/>
                <a:cs typeface="Calibri"/>
              </a:rPr>
              <a:t>Ålders- och könsfördelning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sp>
        <p:nvSpPr>
          <p:cNvPr id="4" name="TextBox4"/>
          <p:cNvSpPr txBox="1">
            <a:spLocks noChangeArrowheads="1"/>
          </p:cNvSpPr>
          <p:nvPr/>
        </p:nvSpPr>
        <p:spPr bwMode="white">
          <a:xfrm>
            <a:off x="1981327" y="1330146"/>
            <a:ext cx="7544940" cy="276999"/>
          </a:xfrm>
          <a:prstGeom prst="rect">
            <a:avLst/>
          </a:prstGeom>
          <a:ln>
            <a:headEnd type="none"/>
            <a:tailEnd type="none"/>
          </a:ln>
        </p:spPr>
        <p:txBody>
          <a:bodyPr wrap="square" lIns="0" tIns="0" rIns="0" bIns="0" anchor="t">
            <a:spAutoFit/>
          </a:bodyPr>
          <a:lstStyle/>
          <a:p>
            <a:r>
              <a:rPr b="1" dirty="0" err="1">
                <a:solidFill>
                  <a:srgbClr val="000000"/>
                </a:solidFill>
                <a:latin typeface="Calibri"/>
                <a:ea typeface="Calibri"/>
                <a:cs typeface="Calibri"/>
              </a:rPr>
              <a:t>Medicinsk</a:t>
            </a:r>
            <a:r>
              <a:rPr b="1" dirty="0">
                <a:solidFill>
                  <a:srgbClr val="000000"/>
                </a:solidFill>
                <a:latin typeface="Calibri"/>
                <a:ea typeface="Calibri"/>
                <a:cs typeface="Calibri"/>
              </a:rPr>
              <a:t> </a:t>
            </a:r>
            <a:r>
              <a:rPr b="1" dirty="0" err="1">
                <a:solidFill>
                  <a:srgbClr val="000000"/>
                </a:solidFill>
                <a:latin typeface="Calibri"/>
                <a:ea typeface="Calibri"/>
                <a:cs typeface="Calibri"/>
              </a:rPr>
              <a:t>kontroll</a:t>
            </a:r>
            <a:r>
              <a:rPr b="1" dirty="0">
                <a:solidFill>
                  <a:srgbClr val="000000"/>
                </a:solidFill>
                <a:latin typeface="Calibri"/>
                <a:ea typeface="Calibri"/>
                <a:cs typeface="Calibri"/>
              </a:rPr>
              <a:t> </a:t>
            </a:r>
            <a:r>
              <a:rPr b="1" dirty="0" err="1">
                <a:solidFill>
                  <a:srgbClr val="000000"/>
                </a:solidFill>
                <a:latin typeface="Calibri"/>
                <a:ea typeface="Calibri"/>
                <a:cs typeface="Calibri"/>
              </a:rPr>
              <a:t>Klättring</a:t>
            </a:r>
            <a:r>
              <a:rPr b="1" dirty="0">
                <a:solidFill>
                  <a:srgbClr val="000000"/>
                </a:solidFill>
                <a:latin typeface="Calibri"/>
                <a:ea typeface="Calibri"/>
                <a:cs typeface="Calibri"/>
              </a:rPr>
              <a:t> med </a:t>
            </a:r>
            <a:r>
              <a:rPr b="1" dirty="0" err="1">
                <a:solidFill>
                  <a:srgbClr val="000000"/>
                </a:solidFill>
                <a:latin typeface="Calibri"/>
                <a:ea typeface="Calibri"/>
                <a:cs typeface="Calibri"/>
              </a:rPr>
              <a:t>stor</a:t>
            </a:r>
            <a:r>
              <a:rPr b="1" dirty="0">
                <a:solidFill>
                  <a:srgbClr val="000000"/>
                </a:solidFill>
                <a:latin typeface="Calibri"/>
                <a:ea typeface="Calibri"/>
                <a:cs typeface="Calibri"/>
              </a:rPr>
              <a:t> </a:t>
            </a:r>
            <a:r>
              <a:rPr b="1" dirty="0" err="1">
                <a:solidFill>
                  <a:srgbClr val="000000"/>
                </a:solidFill>
                <a:latin typeface="Calibri"/>
                <a:ea typeface="Calibri"/>
                <a:cs typeface="Calibri"/>
              </a:rPr>
              <a:t>nivåskillnad</a:t>
            </a:r>
            <a:endParaRPr b="1" dirty="0">
              <a:solidFill>
                <a:srgbClr val="000000"/>
              </a:solidFill>
              <a:latin typeface="Calibri"/>
              <a:ea typeface="Calibri"/>
              <a:cs typeface="Calibri"/>
            </a:endParaRPr>
          </a:p>
        </p:txBody>
      </p:sp>
      <p:sp>
        <p:nvSpPr>
          <p:cNvPr id="5" name="TextBox5"/>
          <p:cNvSpPr txBox="1">
            <a:spLocks noChangeArrowheads="1"/>
          </p:cNvSpPr>
          <p:nvPr/>
        </p:nvSpPr>
        <p:spPr bwMode="white">
          <a:xfrm>
            <a:off x="1981327" y="1953372"/>
            <a:ext cx="7947981" cy="2308324"/>
          </a:xfrm>
          <a:prstGeom prst="rect">
            <a:avLst/>
          </a:prstGeom>
          <a:ln>
            <a:headEnd type="none"/>
            <a:tailEnd type="none"/>
          </a:ln>
        </p:spPr>
        <p:txBody>
          <a:bodyPr wrap="square" lIns="50300" rIns="50300">
            <a:spAutoFit/>
          </a:bodyPr>
          <a:lstStyle/>
          <a:p>
            <a:r>
              <a:rPr dirty="0" err="1">
                <a:solidFill>
                  <a:srgbClr val="000000"/>
                </a:solidFill>
                <a:latin typeface="Calibri"/>
                <a:ea typeface="Calibri"/>
                <a:cs typeface="Calibri"/>
              </a:rPr>
              <a:t>Arbete</a:t>
            </a:r>
            <a:r>
              <a:rPr dirty="0">
                <a:solidFill>
                  <a:srgbClr val="000000"/>
                </a:solidFill>
                <a:latin typeface="Calibri"/>
                <a:ea typeface="Calibri"/>
                <a:cs typeface="Calibri"/>
              </a:rPr>
              <a:t> </a:t>
            </a:r>
            <a:r>
              <a:rPr dirty="0" err="1">
                <a:solidFill>
                  <a:srgbClr val="000000"/>
                </a:solidFill>
                <a:latin typeface="Calibri"/>
                <a:ea typeface="Calibri"/>
                <a:cs typeface="Calibri"/>
              </a:rPr>
              <a:t>i</a:t>
            </a:r>
            <a:r>
              <a:rPr dirty="0">
                <a:solidFill>
                  <a:srgbClr val="000000"/>
                </a:solidFill>
                <a:latin typeface="Calibri"/>
                <a:ea typeface="Calibri"/>
                <a:cs typeface="Calibri"/>
              </a:rPr>
              <a:t> </a:t>
            </a:r>
            <a:r>
              <a:rPr dirty="0" err="1">
                <a:solidFill>
                  <a:srgbClr val="000000"/>
                </a:solidFill>
                <a:latin typeface="Calibri"/>
                <a:ea typeface="Calibri"/>
                <a:cs typeface="Calibri"/>
              </a:rPr>
              <a:t>och</a:t>
            </a:r>
            <a:r>
              <a:rPr dirty="0">
                <a:solidFill>
                  <a:srgbClr val="000000"/>
                </a:solidFill>
                <a:latin typeface="Calibri"/>
                <a:ea typeface="Calibri"/>
                <a:cs typeface="Calibri"/>
              </a:rPr>
              <a:t> </a:t>
            </a:r>
            <a:r>
              <a:rPr dirty="0" err="1">
                <a:solidFill>
                  <a:srgbClr val="000000"/>
                </a:solidFill>
                <a:latin typeface="Calibri"/>
                <a:ea typeface="Calibri"/>
                <a:cs typeface="Calibri"/>
              </a:rPr>
              <a:t>kring</a:t>
            </a:r>
            <a:r>
              <a:rPr dirty="0">
                <a:solidFill>
                  <a:srgbClr val="000000"/>
                </a:solidFill>
                <a:latin typeface="Calibri"/>
                <a:ea typeface="Calibri"/>
                <a:cs typeface="Calibri"/>
              </a:rPr>
              <a:t> master, </a:t>
            </a:r>
            <a:r>
              <a:rPr dirty="0" err="1">
                <a:solidFill>
                  <a:srgbClr val="000000"/>
                </a:solidFill>
                <a:latin typeface="Calibri"/>
                <a:ea typeface="Calibri"/>
                <a:cs typeface="Calibri"/>
              </a:rPr>
              <a:t>stolpar</a:t>
            </a:r>
            <a:r>
              <a:rPr dirty="0">
                <a:solidFill>
                  <a:srgbClr val="000000"/>
                </a:solidFill>
                <a:latin typeface="Calibri"/>
                <a:ea typeface="Calibri"/>
                <a:cs typeface="Calibri"/>
              </a:rPr>
              <a:t>, </a:t>
            </a:r>
            <a:r>
              <a:rPr dirty="0" err="1">
                <a:solidFill>
                  <a:srgbClr val="000000"/>
                </a:solidFill>
                <a:latin typeface="Calibri"/>
                <a:ea typeface="Calibri"/>
                <a:cs typeface="Calibri"/>
              </a:rPr>
              <a:t>kranar</a:t>
            </a:r>
            <a:r>
              <a:rPr dirty="0">
                <a:solidFill>
                  <a:srgbClr val="000000"/>
                </a:solidFill>
                <a:latin typeface="Calibri"/>
                <a:ea typeface="Calibri"/>
                <a:cs typeface="Calibri"/>
              </a:rPr>
              <a:t> </a:t>
            </a:r>
            <a:r>
              <a:rPr dirty="0" err="1">
                <a:solidFill>
                  <a:srgbClr val="000000"/>
                </a:solidFill>
                <a:latin typeface="Calibri"/>
                <a:ea typeface="Calibri"/>
                <a:cs typeface="Calibri"/>
              </a:rPr>
              <a:t>och</a:t>
            </a:r>
            <a:r>
              <a:rPr dirty="0">
                <a:solidFill>
                  <a:srgbClr val="000000"/>
                </a:solidFill>
                <a:latin typeface="Calibri"/>
                <a:ea typeface="Calibri"/>
                <a:cs typeface="Calibri"/>
              </a:rPr>
              <a:t> </a:t>
            </a:r>
            <a:r>
              <a:rPr dirty="0" err="1">
                <a:solidFill>
                  <a:srgbClr val="000000"/>
                </a:solidFill>
                <a:latin typeface="Calibri"/>
                <a:ea typeface="Calibri"/>
                <a:cs typeface="Calibri"/>
              </a:rPr>
              <a:t>liknande</a:t>
            </a:r>
            <a:r>
              <a:rPr dirty="0">
                <a:solidFill>
                  <a:srgbClr val="000000"/>
                </a:solidFill>
                <a:latin typeface="Calibri"/>
                <a:ea typeface="Calibri"/>
                <a:cs typeface="Calibri"/>
              </a:rPr>
              <a:t> </a:t>
            </a:r>
            <a:r>
              <a:rPr dirty="0" err="1">
                <a:solidFill>
                  <a:srgbClr val="000000"/>
                </a:solidFill>
                <a:latin typeface="Calibri"/>
                <a:ea typeface="Calibri"/>
                <a:cs typeface="Calibri"/>
              </a:rPr>
              <a:t>innebär</a:t>
            </a:r>
            <a:r>
              <a:rPr dirty="0">
                <a:solidFill>
                  <a:srgbClr val="000000"/>
                </a:solidFill>
                <a:latin typeface="Calibri"/>
                <a:ea typeface="Calibri"/>
                <a:cs typeface="Calibri"/>
              </a:rPr>
              <a:t> </a:t>
            </a:r>
            <a:r>
              <a:rPr dirty="0" err="1">
                <a:solidFill>
                  <a:srgbClr val="000000"/>
                </a:solidFill>
                <a:latin typeface="Calibri"/>
                <a:ea typeface="Calibri"/>
                <a:cs typeface="Calibri"/>
              </a:rPr>
              <a:t>speciella</a:t>
            </a:r>
            <a:r>
              <a:rPr dirty="0">
                <a:solidFill>
                  <a:srgbClr val="000000"/>
                </a:solidFill>
                <a:latin typeface="Calibri"/>
                <a:ea typeface="Calibri"/>
                <a:cs typeface="Calibri"/>
              </a:rPr>
              <a:t> risker för den personal </a:t>
            </a:r>
            <a:r>
              <a:rPr dirty="0" err="1">
                <a:solidFill>
                  <a:srgbClr val="000000"/>
                </a:solidFill>
                <a:latin typeface="Calibri"/>
                <a:ea typeface="Calibri"/>
                <a:cs typeface="Calibri"/>
              </a:rPr>
              <a:t>som</a:t>
            </a:r>
            <a:r>
              <a:rPr dirty="0">
                <a:solidFill>
                  <a:srgbClr val="000000"/>
                </a:solidFill>
                <a:latin typeface="Calibri"/>
                <a:ea typeface="Calibri"/>
                <a:cs typeface="Calibri"/>
              </a:rPr>
              <a:t> </a:t>
            </a:r>
            <a:r>
              <a:rPr dirty="0" err="1">
                <a:solidFill>
                  <a:srgbClr val="000000"/>
                </a:solidFill>
                <a:latin typeface="Calibri"/>
                <a:ea typeface="Calibri"/>
                <a:cs typeface="Calibri"/>
              </a:rPr>
              <a:t>utför</a:t>
            </a:r>
            <a:r>
              <a:rPr dirty="0">
                <a:solidFill>
                  <a:srgbClr val="000000"/>
                </a:solidFill>
                <a:latin typeface="Calibri"/>
                <a:ea typeface="Calibri"/>
                <a:cs typeface="Calibri"/>
              </a:rPr>
              <a:t> </a:t>
            </a:r>
            <a:r>
              <a:rPr dirty="0" err="1">
                <a:solidFill>
                  <a:srgbClr val="000000"/>
                </a:solidFill>
                <a:latin typeface="Calibri"/>
                <a:ea typeface="Calibri"/>
                <a:cs typeface="Calibri"/>
              </a:rPr>
              <a:t>arbetet</a:t>
            </a:r>
            <a:r>
              <a:rPr dirty="0">
                <a:solidFill>
                  <a:srgbClr val="000000"/>
                </a:solidFill>
                <a:latin typeface="Calibri"/>
                <a:ea typeface="Calibri"/>
                <a:cs typeface="Calibri"/>
              </a:rPr>
              <a:t>. </a:t>
            </a:r>
            <a:r>
              <a:rPr dirty="0" err="1">
                <a:solidFill>
                  <a:srgbClr val="000000"/>
                </a:solidFill>
                <a:latin typeface="Calibri"/>
                <a:ea typeface="Calibri"/>
                <a:cs typeface="Calibri"/>
              </a:rPr>
              <a:t>Ett</a:t>
            </a:r>
            <a:r>
              <a:rPr dirty="0">
                <a:solidFill>
                  <a:srgbClr val="000000"/>
                </a:solidFill>
                <a:latin typeface="Calibri"/>
                <a:ea typeface="Calibri"/>
                <a:cs typeface="Calibri"/>
              </a:rPr>
              <a:t> av </a:t>
            </a:r>
            <a:r>
              <a:rPr dirty="0" err="1">
                <a:solidFill>
                  <a:srgbClr val="000000"/>
                </a:solidFill>
                <a:latin typeface="Calibri"/>
                <a:ea typeface="Calibri"/>
                <a:cs typeface="Calibri"/>
              </a:rPr>
              <a:t>syftena</a:t>
            </a:r>
            <a:r>
              <a:rPr dirty="0">
                <a:solidFill>
                  <a:srgbClr val="000000"/>
                </a:solidFill>
                <a:latin typeface="Calibri"/>
                <a:ea typeface="Calibri"/>
                <a:cs typeface="Calibri"/>
              </a:rPr>
              <a:t> med den </a:t>
            </a:r>
            <a:r>
              <a:rPr dirty="0" err="1">
                <a:solidFill>
                  <a:srgbClr val="000000"/>
                </a:solidFill>
                <a:latin typeface="Calibri"/>
                <a:ea typeface="Calibri"/>
                <a:cs typeface="Calibri"/>
              </a:rPr>
              <a:t>medicinska</a:t>
            </a:r>
            <a:r>
              <a:rPr dirty="0">
                <a:solidFill>
                  <a:srgbClr val="000000"/>
                </a:solidFill>
                <a:latin typeface="Calibri"/>
                <a:ea typeface="Calibri"/>
                <a:cs typeface="Calibri"/>
              </a:rPr>
              <a:t> </a:t>
            </a:r>
            <a:r>
              <a:rPr dirty="0" err="1">
                <a:solidFill>
                  <a:srgbClr val="000000"/>
                </a:solidFill>
                <a:latin typeface="Calibri"/>
                <a:ea typeface="Calibri"/>
                <a:cs typeface="Calibri"/>
              </a:rPr>
              <a:t>kontrollen</a:t>
            </a:r>
            <a:r>
              <a:rPr dirty="0">
                <a:solidFill>
                  <a:srgbClr val="000000"/>
                </a:solidFill>
                <a:latin typeface="Calibri"/>
                <a:ea typeface="Calibri"/>
                <a:cs typeface="Calibri"/>
              </a:rPr>
              <a:t> </a:t>
            </a:r>
            <a:r>
              <a:rPr dirty="0" err="1">
                <a:solidFill>
                  <a:srgbClr val="000000"/>
                </a:solidFill>
                <a:latin typeface="Calibri"/>
                <a:ea typeface="Calibri"/>
                <a:cs typeface="Calibri"/>
              </a:rPr>
              <a:t>är</a:t>
            </a:r>
            <a:r>
              <a:rPr dirty="0">
                <a:solidFill>
                  <a:srgbClr val="000000"/>
                </a:solidFill>
                <a:latin typeface="Calibri"/>
                <a:ea typeface="Calibri"/>
                <a:cs typeface="Calibri"/>
              </a:rPr>
              <a:t> </a:t>
            </a:r>
            <a:r>
              <a:rPr dirty="0" err="1">
                <a:solidFill>
                  <a:srgbClr val="000000"/>
                </a:solidFill>
                <a:latin typeface="Calibri"/>
                <a:ea typeface="Calibri"/>
                <a:cs typeface="Calibri"/>
              </a:rPr>
              <a:t>att</a:t>
            </a:r>
            <a:r>
              <a:rPr dirty="0">
                <a:solidFill>
                  <a:srgbClr val="000000"/>
                </a:solidFill>
                <a:latin typeface="Calibri"/>
                <a:ea typeface="Calibri"/>
                <a:cs typeface="Calibri"/>
              </a:rPr>
              <a:t> </a:t>
            </a:r>
            <a:r>
              <a:rPr dirty="0" err="1">
                <a:solidFill>
                  <a:srgbClr val="000000"/>
                </a:solidFill>
                <a:latin typeface="Calibri"/>
                <a:ea typeface="Calibri"/>
                <a:cs typeface="Calibri"/>
              </a:rPr>
              <a:t>undersöka</a:t>
            </a:r>
            <a:r>
              <a:rPr dirty="0">
                <a:solidFill>
                  <a:srgbClr val="000000"/>
                </a:solidFill>
                <a:latin typeface="Calibri"/>
                <a:ea typeface="Calibri"/>
                <a:cs typeface="Calibri"/>
              </a:rPr>
              <a:t> om </a:t>
            </a:r>
            <a:r>
              <a:rPr dirty="0" err="1">
                <a:solidFill>
                  <a:srgbClr val="000000"/>
                </a:solidFill>
                <a:latin typeface="Calibri"/>
                <a:ea typeface="Calibri"/>
                <a:cs typeface="Calibri"/>
              </a:rPr>
              <a:t>någon</a:t>
            </a:r>
            <a:r>
              <a:rPr dirty="0">
                <a:solidFill>
                  <a:srgbClr val="000000"/>
                </a:solidFill>
                <a:latin typeface="Calibri"/>
                <a:ea typeface="Calibri"/>
                <a:cs typeface="Calibri"/>
              </a:rPr>
              <a:t> </a:t>
            </a:r>
            <a:r>
              <a:rPr dirty="0" err="1">
                <a:solidFill>
                  <a:srgbClr val="000000"/>
                </a:solidFill>
                <a:latin typeface="Calibri"/>
                <a:ea typeface="Calibri"/>
                <a:cs typeface="Calibri"/>
              </a:rPr>
              <a:t>löper</a:t>
            </a:r>
            <a:r>
              <a:rPr dirty="0">
                <a:solidFill>
                  <a:srgbClr val="000000"/>
                </a:solidFill>
                <a:latin typeface="Calibri"/>
                <a:ea typeface="Calibri"/>
                <a:cs typeface="Calibri"/>
              </a:rPr>
              <a:t> </a:t>
            </a:r>
            <a:r>
              <a:rPr dirty="0" err="1">
                <a:solidFill>
                  <a:srgbClr val="000000"/>
                </a:solidFill>
                <a:latin typeface="Calibri"/>
                <a:ea typeface="Calibri"/>
                <a:cs typeface="Calibri"/>
              </a:rPr>
              <a:t>ökad</a:t>
            </a:r>
            <a:r>
              <a:rPr dirty="0">
                <a:solidFill>
                  <a:srgbClr val="000000"/>
                </a:solidFill>
                <a:latin typeface="Calibri"/>
                <a:ea typeface="Calibri"/>
                <a:cs typeface="Calibri"/>
              </a:rPr>
              <a:t> risk för </a:t>
            </a:r>
            <a:r>
              <a:rPr dirty="0" err="1">
                <a:solidFill>
                  <a:srgbClr val="000000"/>
                </a:solidFill>
                <a:latin typeface="Calibri"/>
                <a:ea typeface="Calibri"/>
                <a:cs typeface="Calibri"/>
              </a:rPr>
              <a:t>påverkan</a:t>
            </a:r>
            <a:r>
              <a:rPr dirty="0">
                <a:solidFill>
                  <a:srgbClr val="000000"/>
                </a:solidFill>
                <a:latin typeface="Calibri"/>
                <a:ea typeface="Calibri"/>
                <a:cs typeface="Calibri"/>
              </a:rPr>
              <a:t> </a:t>
            </a:r>
            <a:r>
              <a:rPr dirty="0" err="1">
                <a:solidFill>
                  <a:srgbClr val="000000"/>
                </a:solidFill>
                <a:latin typeface="Calibri"/>
                <a:ea typeface="Calibri"/>
                <a:cs typeface="Calibri"/>
              </a:rPr>
              <a:t>på</a:t>
            </a:r>
            <a:r>
              <a:rPr dirty="0">
                <a:solidFill>
                  <a:srgbClr val="000000"/>
                </a:solidFill>
                <a:latin typeface="Calibri"/>
                <a:ea typeface="Calibri"/>
                <a:cs typeface="Calibri"/>
              </a:rPr>
              <a:t> </a:t>
            </a:r>
            <a:r>
              <a:rPr dirty="0" err="1">
                <a:solidFill>
                  <a:srgbClr val="000000"/>
                </a:solidFill>
                <a:latin typeface="Calibri"/>
                <a:ea typeface="Calibri"/>
                <a:cs typeface="Calibri"/>
              </a:rPr>
              <a:t>medvetandegraden</a:t>
            </a:r>
            <a:r>
              <a:rPr dirty="0">
                <a:solidFill>
                  <a:srgbClr val="000000"/>
                </a:solidFill>
                <a:latin typeface="Calibri"/>
                <a:ea typeface="Calibri"/>
                <a:cs typeface="Calibri"/>
              </a:rPr>
              <a:t>, </a:t>
            </a:r>
            <a:r>
              <a:rPr dirty="0" err="1">
                <a:solidFill>
                  <a:srgbClr val="000000"/>
                </a:solidFill>
                <a:latin typeface="Calibri"/>
                <a:ea typeface="Calibri"/>
                <a:cs typeface="Calibri"/>
              </a:rPr>
              <a:t>exempelvis</a:t>
            </a:r>
            <a:r>
              <a:rPr dirty="0">
                <a:solidFill>
                  <a:srgbClr val="000000"/>
                </a:solidFill>
                <a:latin typeface="Calibri"/>
                <a:ea typeface="Calibri"/>
                <a:cs typeface="Calibri"/>
              </a:rPr>
              <a:t> </a:t>
            </a:r>
            <a:r>
              <a:rPr dirty="0" err="1">
                <a:solidFill>
                  <a:srgbClr val="000000"/>
                </a:solidFill>
                <a:latin typeface="Calibri"/>
                <a:ea typeface="Calibri"/>
                <a:cs typeface="Calibri"/>
              </a:rPr>
              <a:t>på</a:t>
            </a:r>
            <a:r>
              <a:rPr dirty="0">
                <a:solidFill>
                  <a:srgbClr val="000000"/>
                </a:solidFill>
                <a:latin typeface="Calibri"/>
                <a:ea typeface="Calibri"/>
                <a:cs typeface="Calibri"/>
              </a:rPr>
              <a:t> </a:t>
            </a:r>
            <a:r>
              <a:rPr dirty="0" err="1">
                <a:solidFill>
                  <a:srgbClr val="000000"/>
                </a:solidFill>
                <a:latin typeface="Calibri"/>
                <a:ea typeface="Calibri"/>
                <a:cs typeface="Calibri"/>
              </a:rPr>
              <a:t>grund</a:t>
            </a:r>
            <a:r>
              <a:rPr dirty="0">
                <a:solidFill>
                  <a:srgbClr val="000000"/>
                </a:solidFill>
                <a:latin typeface="Calibri"/>
                <a:ea typeface="Calibri"/>
                <a:cs typeface="Calibri"/>
              </a:rPr>
              <a:t> av </a:t>
            </a:r>
            <a:r>
              <a:rPr dirty="0" err="1">
                <a:solidFill>
                  <a:srgbClr val="000000"/>
                </a:solidFill>
                <a:latin typeface="Calibri"/>
                <a:ea typeface="Calibri"/>
                <a:cs typeface="Calibri"/>
              </a:rPr>
              <a:t>sjukdom</a:t>
            </a:r>
            <a:r>
              <a:rPr dirty="0">
                <a:solidFill>
                  <a:srgbClr val="000000"/>
                </a:solidFill>
                <a:latin typeface="Calibri"/>
                <a:ea typeface="Calibri"/>
                <a:cs typeface="Calibri"/>
              </a:rPr>
              <a:t>, </a:t>
            </a:r>
            <a:r>
              <a:rPr dirty="0" err="1">
                <a:solidFill>
                  <a:srgbClr val="000000"/>
                </a:solidFill>
                <a:latin typeface="Calibri"/>
                <a:ea typeface="Calibri"/>
                <a:cs typeface="Calibri"/>
              </a:rPr>
              <a:t>läkemedel</a:t>
            </a:r>
            <a:r>
              <a:rPr dirty="0">
                <a:solidFill>
                  <a:srgbClr val="000000"/>
                </a:solidFill>
                <a:latin typeface="Calibri"/>
                <a:ea typeface="Calibri"/>
                <a:cs typeface="Calibri"/>
              </a:rPr>
              <a:t>, </a:t>
            </a:r>
            <a:r>
              <a:rPr dirty="0" err="1">
                <a:solidFill>
                  <a:srgbClr val="000000"/>
                </a:solidFill>
                <a:latin typeface="Calibri"/>
                <a:ea typeface="Calibri"/>
                <a:cs typeface="Calibri"/>
              </a:rPr>
              <a:t>alkohol</a:t>
            </a:r>
            <a:r>
              <a:rPr dirty="0">
                <a:solidFill>
                  <a:srgbClr val="000000"/>
                </a:solidFill>
                <a:latin typeface="Calibri"/>
                <a:ea typeface="Calibri"/>
                <a:cs typeface="Calibri"/>
              </a:rPr>
              <a:t>- </a:t>
            </a:r>
            <a:r>
              <a:rPr dirty="0" err="1">
                <a:solidFill>
                  <a:srgbClr val="000000"/>
                </a:solidFill>
                <a:latin typeface="Calibri"/>
                <a:ea typeface="Calibri"/>
                <a:cs typeface="Calibri"/>
              </a:rPr>
              <a:t>eller</a:t>
            </a:r>
            <a:r>
              <a:rPr dirty="0">
                <a:solidFill>
                  <a:srgbClr val="000000"/>
                </a:solidFill>
                <a:latin typeface="Calibri"/>
                <a:ea typeface="Calibri"/>
                <a:cs typeface="Calibri"/>
              </a:rPr>
              <a:t> </a:t>
            </a:r>
            <a:r>
              <a:rPr dirty="0" err="1">
                <a:solidFill>
                  <a:srgbClr val="000000"/>
                </a:solidFill>
                <a:latin typeface="Calibri"/>
                <a:ea typeface="Calibri"/>
                <a:cs typeface="Calibri"/>
              </a:rPr>
              <a:t>drogbruk</a:t>
            </a:r>
            <a:r>
              <a:rPr dirty="0">
                <a:solidFill>
                  <a:srgbClr val="000000"/>
                </a:solidFill>
                <a:latin typeface="Calibri"/>
                <a:ea typeface="Calibri"/>
                <a:cs typeface="Calibri"/>
              </a:rPr>
              <a:t>.
</a:t>
            </a:r>
            <a:r>
              <a:rPr dirty="0" err="1">
                <a:solidFill>
                  <a:srgbClr val="000000"/>
                </a:solidFill>
                <a:latin typeface="Calibri"/>
                <a:ea typeface="Calibri"/>
                <a:cs typeface="Calibri"/>
              </a:rPr>
              <a:t>Tjänstbarhetsintyg</a:t>
            </a:r>
            <a:r>
              <a:rPr dirty="0">
                <a:solidFill>
                  <a:srgbClr val="000000"/>
                </a:solidFill>
                <a:latin typeface="Calibri"/>
                <a:ea typeface="Calibri"/>
                <a:cs typeface="Calibri"/>
              </a:rPr>
              <a:t> ska </a:t>
            </a:r>
            <a:r>
              <a:rPr dirty="0" err="1">
                <a:solidFill>
                  <a:srgbClr val="000000"/>
                </a:solidFill>
                <a:latin typeface="Calibri"/>
                <a:ea typeface="Calibri"/>
                <a:cs typeface="Calibri"/>
              </a:rPr>
              <a:t>inte</a:t>
            </a:r>
            <a:r>
              <a:rPr dirty="0">
                <a:solidFill>
                  <a:srgbClr val="000000"/>
                </a:solidFill>
                <a:latin typeface="Calibri"/>
                <a:ea typeface="Calibri"/>
                <a:cs typeface="Calibri"/>
              </a:rPr>
              <a:t> </a:t>
            </a:r>
            <a:r>
              <a:rPr dirty="0" err="1">
                <a:solidFill>
                  <a:srgbClr val="000000"/>
                </a:solidFill>
                <a:latin typeface="Calibri"/>
                <a:ea typeface="Calibri"/>
                <a:cs typeface="Calibri"/>
              </a:rPr>
              <a:t>utfärdas</a:t>
            </a:r>
            <a:r>
              <a:rPr dirty="0">
                <a:solidFill>
                  <a:srgbClr val="000000"/>
                </a:solidFill>
                <a:latin typeface="Calibri"/>
                <a:ea typeface="Calibri"/>
                <a:cs typeface="Calibri"/>
              </a:rPr>
              <a:t> för </a:t>
            </a:r>
            <a:r>
              <a:rPr dirty="0" err="1">
                <a:solidFill>
                  <a:srgbClr val="000000"/>
                </a:solidFill>
                <a:latin typeface="Calibri"/>
                <a:ea typeface="Calibri"/>
                <a:cs typeface="Calibri"/>
              </a:rPr>
              <a:t>arbetstagare</a:t>
            </a:r>
            <a:r>
              <a:rPr dirty="0">
                <a:solidFill>
                  <a:srgbClr val="000000"/>
                </a:solidFill>
                <a:latin typeface="Calibri"/>
                <a:ea typeface="Calibri"/>
                <a:cs typeface="Calibri"/>
              </a:rPr>
              <a:t> </a:t>
            </a:r>
            <a:r>
              <a:rPr dirty="0" err="1">
                <a:solidFill>
                  <a:srgbClr val="000000"/>
                </a:solidFill>
                <a:latin typeface="Calibri"/>
                <a:ea typeface="Calibri"/>
                <a:cs typeface="Calibri"/>
              </a:rPr>
              <a:t>som</a:t>
            </a:r>
            <a:r>
              <a:rPr dirty="0">
                <a:solidFill>
                  <a:srgbClr val="000000"/>
                </a:solidFill>
                <a:latin typeface="Calibri"/>
                <a:ea typeface="Calibri"/>
                <a:cs typeface="Calibri"/>
              </a:rPr>
              <a:t> </a:t>
            </a:r>
            <a:r>
              <a:rPr dirty="0" err="1">
                <a:solidFill>
                  <a:srgbClr val="000000"/>
                </a:solidFill>
                <a:latin typeface="Calibri"/>
                <a:ea typeface="Calibri"/>
                <a:cs typeface="Calibri"/>
              </a:rPr>
              <a:t>har</a:t>
            </a:r>
            <a:r>
              <a:rPr dirty="0">
                <a:solidFill>
                  <a:srgbClr val="000000"/>
                </a:solidFill>
                <a:latin typeface="Calibri"/>
                <a:ea typeface="Calibri"/>
                <a:cs typeface="Calibri"/>
              </a:rPr>
              <a:t> </a:t>
            </a:r>
            <a:r>
              <a:rPr dirty="0" err="1">
                <a:solidFill>
                  <a:srgbClr val="000000"/>
                </a:solidFill>
                <a:latin typeface="Calibri"/>
                <a:ea typeface="Calibri"/>
                <a:cs typeface="Calibri"/>
              </a:rPr>
              <a:t>ett</a:t>
            </a:r>
            <a:r>
              <a:rPr dirty="0">
                <a:solidFill>
                  <a:srgbClr val="000000"/>
                </a:solidFill>
                <a:latin typeface="Calibri"/>
                <a:ea typeface="Calibri"/>
                <a:cs typeface="Calibri"/>
              </a:rPr>
              <a:t> </a:t>
            </a:r>
            <a:r>
              <a:rPr dirty="0" err="1">
                <a:solidFill>
                  <a:srgbClr val="000000"/>
                </a:solidFill>
                <a:latin typeface="Calibri"/>
                <a:ea typeface="Calibri"/>
                <a:cs typeface="Calibri"/>
              </a:rPr>
              <a:t>hälsotillstånd</a:t>
            </a:r>
            <a:r>
              <a:rPr dirty="0">
                <a:solidFill>
                  <a:srgbClr val="000000"/>
                </a:solidFill>
                <a:latin typeface="Calibri"/>
                <a:ea typeface="Calibri"/>
                <a:cs typeface="Calibri"/>
              </a:rPr>
              <a:t>, </a:t>
            </a:r>
            <a:r>
              <a:rPr dirty="0" err="1">
                <a:solidFill>
                  <a:srgbClr val="000000"/>
                </a:solidFill>
                <a:latin typeface="Calibri"/>
                <a:ea typeface="Calibri"/>
                <a:cs typeface="Calibri"/>
              </a:rPr>
              <a:t>som</a:t>
            </a:r>
            <a:r>
              <a:rPr dirty="0">
                <a:solidFill>
                  <a:srgbClr val="000000"/>
                </a:solidFill>
                <a:latin typeface="Calibri"/>
                <a:ea typeface="Calibri"/>
                <a:cs typeface="Calibri"/>
              </a:rPr>
              <a:t> </a:t>
            </a:r>
            <a:r>
              <a:rPr dirty="0" err="1">
                <a:solidFill>
                  <a:srgbClr val="000000"/>
                </a:solidFill>
                <a:latin typeface="Calibri"/>
                <a:ea typeface="Calibri"/>
                <a:cs typeface="Calibri"/>
              </a:rPr>
              <a:t>innebär</a:t>
            </a:r>
            <a:r>
              <a:rPr dirty="0">
                <a:solidFill>
                  <a:srgbClr val="000000"/>
                </a:solidFill>
                <a:latin typeface="Calibri"/>
                <a:ea typeface="Calibri"/>
                <a:cs typeface="Calibri"/>
              </a:rPr>
              <a:t> </a:t>
            </a:r>
            <a:r>
              <a:rPr dirty="0" err="1">
                <a:solidFill>
                  <a:srgbClr val="000000"/>
                </a:solidFill>
                <a:latin typeface="Calibri"/>
                <a:ea typeface="Calibri"/>
                <a:cs typeface="Calibri"/>
              </a:rPr>
              <a:t>en</a:t>
            </a:r>
            <a:r>
              <a:rPr dirty="0">
                <a:solidFill>
                  <a:srgbClr val="000000"/>
                </a:solidFill>
                <a:latin typeface="Calibri"/>
                <a:ea typeface="Calibri"/>
                <a:cs typeface="Calibri"/>
              </a:rPr>
              <a:t> </a:t>
            </a:r>
            <a:r>
              <a:rPr dirty="0" err="1">
                <a:solidFill>
                  <a:srgbClr val="000000"/>
                </a:solidFill>
                <a:latin typeface="Calibri"/>
                <a:ea typeface="Calibri"/>
                <a:cs typeface="Calibri"/>
              </a:rPr>
              <a:t>ökad</a:t>
            </a:r>
            <a:r>
              <a:rPr dirty="0">
                <a:solidFill>
                  <a:srgbClr val="000000"/>
                </a:solidFill>
                <a:latin typeface="Calibri"/>
                <a:ea typeface="Calibri"/>
                <a:cs typeface="Calibri"/>
              </a:rPr>
              <a:t> risk för </a:t>
            </a:r>
            <a:r>
              <a:rPr dirty="0" err="1">
                <a:solidFill>
                  <a:srgbClr val="000000"/>
                </a:solidFill>
                <a:latin typeface="Calibri"/>
                <a:ea typeface="Calibri"/>
                <a:cs typeface="Calibri"/>
              </a:rPr>
              <a:t>att</a:t>
            </a:r>
            <a:r>
              <a:rPr dirty="0">
                <a:solidFill>
                  <a:srgbClr val="000000"/>
                </a:solidFill>
                <a:latin typeface="Calibri"/>
                <a:ea typeface="Calibri"/>
                <a:cs typeface="Calibri"/>
              </a:rPr>
              <a:t> </a:t>
            </a:r>
            <a:r>
              <a:rPr dirty="0" err="1">
                <a:solidFill>
                  <a:srgbClr val="000000"/>
                </a:solidFill>
                <a:latin typeface="Calibri"/>
                <a:ea typeface="Calibri"/>
                <a:cs typeface="Calibri"/>
              </a:rPr>
              <a:t>drabbas</a:t>
            </a:r>
            <a:r>
              <a:rPr dirty="0">
                <a:solidFill>
                  <a:srgbClr val="000000"/>
                </a:solidFill>
                <a:latin typeface="Calibri"/>
                <a:ea typeface="Calibri"/>
                <a:cs typeface="Calibri"/>
              </a:rPr>
              <a:t> av </a:t>
            </a:r>
            <a:r>
              <a:rPr dirty="0" err="1">
                <a:solidFill>
                  <a:srgbClr val="000000"/>
                </a:solidFill>
                <a:latin typeface="Calibri"/>
                <a:ea typeface="Calibri"/>
                <a:cs typeface="Calibri"/>
              </a:rPr>
              <a:t>händelser</a:t>
            </a:r>
            <a:r>
              <a:rPr dirty="0">
                <a:solidFill>
                  <a:srgbClr val="000000"/>
                </a:solidFill>
                <a:latin typeface="Calibri"/>
                <a:ea typeface="Calibri"/>
                <a:cs typeface="Calibri"/>
              </a:rPr>
              <a:t>, </a:t>
            </a:r>
            <a:r>
              <a:rPr dirty="0" err="1">
                <a:solidFill>
                  <a:srgbClr val="000000"/>
                </a:solidFill>
                <a:latin typeface="Calibri"/>
                <a:ea typeface="Calibri"/>
                <a:cs typeface="Calibri"/>
              </a:rPr>
              <a:t>som</a:t>
            </a:r>
            <a:r>
              <a:rPr dirty="0">
                <a:solidFill>
                  <a:srgbClr val="000000"/>
                </a:solidFill>
                <a:latin typeface="Calibri"/>
                <a:ea typeface="Calibri"/>
                <a:cs typeface="Calibri"/>
              </a:rPr>
              <a:t> </a:t>
            </a:r>
            <a:r>
              <a:rPr dirty="0" err="1">
                <a:solidFill>
                  <a:srgbClr val="000000"/>
                </a:solidFill>
                <a:latin typeface="Calibri"/>
                <a:ea typeface="Calibri"/>
                <a:cs typeface="Calibri"/>
              </a:rPr>
              <a:t>kan</a:t>
            </a:r>
            <a:r>
              <a:rPr dirty="0">
                <a:solidFill>
                  <a:srgbClr val="000000"/>
                </a:solidFill>
                <a:latin typeface="Calibri"/>
                <a:ea typeface="Calibri"/>
                <a:cs typeface="Calibri"/>
              </a:rPr>
              <a:t> </a:t>
            </a:r>
            <a:r>
              <a:rPr dirty="0" err="1">
                <a:solidFill>
                  <a:srgbClr val="000000"/>
                </a:solidFill>
                <a:latin typeface="Calibri"/>
                <a:ea typeface="Calibri"/>
                <a:cs typeface="Calibri"/>
              </a:rPr>
              <a:t>leda</a:t>
            </a:r>
            <a:r>
              <a:rPr dirty="0">
                <a:solidFill>
                  <a:srgbClr val="000000"/>
                </a:solidFill>
                <a:latin typeface="Calibri"/>
                <a:ea typeface="Calibri"/>
                <a:cs typeface="Calibri"/>
              </a:rPr>
              <a:t> till </a:t>
            </a:r>
            <a:r>
              <a:rPr dirty="0" err="1">
                <a:solidFill>
                  <a:srgbClr val="000000"/>
                </a:solidFill>
                <a:latin typeface="Calibri"/>
                <a:ea typeface="Calibri"/>
                <a:cs typeface="Calibri"/>
              </a:rPr>
              <a:t>ohälsa</a:t>
            </a:r>
            <a:r>
              <a:rPr dirty="0">
                <a:solidFill>
                  <a:srgbClr val="000000"/>
                </a:solidFill>
                <a:latin typeface="Calibri"/>
                <a:ea typeface="Calibri"/>
                <a:cs typeface="Calibri"/>
              </a:rPr>
              <a:t>, </a:t>
            </a:r>
            <a:r>
              <a:rPr dirty="0" err="1">
                <a:solidFill>
                  <a:srgbClr val="000000"/>
                </a:solidFill>
                <a:latin typeface="Calibri"/>
                <a:ea typeface="Calibri"/>
                <a:cs typeface="Calibri"/>
              </a:rPr>
              <a:t>skada</a:t>
            </a:r>
            <a:r>
              <a:rPr dirty="0">
                <a:solidFill>
                  <a:srgbClr val="000000"/>
                </a:solidFill>
                <a:latin typeface="Calibri"/>
                <a:ea typeface="Calibri"/>
                <a:cs typeface="Calibri"/>
              </a:rPr>
              <a:t> </a:t>
            </a:r>
            <a:r>
              <a:rPr dirty="0" err="1">
                <a:solidFill>
                  <a:srgbClr val="000000"/>
                </a:solidFill>
                <a:latin typeface="Calibri"/>
                <a:ea typeface="Calibri"/>
                <a:cs typeface="Calibri"/>
              </a:rPr>
              <a:t>eller</a:t>
            </a:r>
            <a:r>
              <a:rPr dirty="0">
                <a:solidFill>
                  <a:srgbClr val="000000"/>
                </a:solidFill>
                <a:latin typeface="Calibri"/>
                <a:ea typeface="Calibri"/>
                <a:cs typeface="Calibri"/>
              </a:rPr>
              <a:t> </a:t>
            </a:r>
            <a:r>
              <a:rPr dirty="0" err="1">
                <a:solidFill>
                  <a:srgbClr val="000000"/>
                </a:solidFill>
                <a:latin typeface="Calibri"/>
                <a:ea typeface="Calibri"/>
                <a:cs typeface="Calibri"/>
              </a:rPr>
              <a:t>olycksfall</a:t>
            </a:r>
            <a:r>
              <a:rPr dirty="0">
                <a:solidFill>
                  <a:srgbClr val="000000"/>
                </a:solidFill>
                <a:latin typeface="Calibri"/>
                <a:ea typeface="Calibri"/>
                <a:cs typeface="Calibri"/>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1473050" y="0"/>
            <a:ext cx="9906000" cy="6858000"/>
          </a:xfrm>
          <a:prstGeom prst="rect">
            <a:avLst/>
          </a:prstGeom>
          <a:ln>
            <a:headEnd type="none"/>
            <a:tailEnd type="none"/>
          </a:ln>
        </p:spPr>
      </p:pic>
      <p:sp>
        <p:nvSpPr>
          <p:cNvPr id="5" name="TextBox5"/>
          <p:cNvSpPr txBox="1">
            <a:spLocks noChangeArrowheads="1"/>
          </p:cNvSpPr>
          <p:nvPr/>
        </p:nvSpPr>
        <p:spPr bwMode="white">
          <a:xfrm>
            <a:off x="6219680" y="2121090"/>
            <a:ext cx="3772470" cy="4047262"/>
          </a:xfrm>
          <a:prstGeom prst="rect">
            <a:avLst/>
          </a:prstGeom>
          <a:ln>
            <a:headEnd type="none"/>
            <a:tailEnd type="none"/>
          </a:ln>
        </p:spPr>
        <p:txBody>
          <a:bodyPr wrap="square" lIns="0" tIns="0" rIns="0" bIns="0" anchor="t">
            <a:spAutoFit/>
          </a:bodyPr>
          <a:lstStyle/>
          <a:p>
            <a:r>
              <a:rPr lang="sv-SE" sz="1300" b="1">
                <a:solidFill>
                  <a:srgbClr val="000000"/>
                </a:solidFill>
                <a:latin typeface="Calibri"/>
                <a:ea typeface="Calibri"/>
                <a:cs typeface="Calibri"/>
              </a:rPr>
              <a:t>Medicinska kontroller är en del i det systematiska arbetsmiljöarbetet</a:t>
            </a:r>
          </a:p>
          <a:p>
            <a:endParaRPr lang="sv-SE" sz="1050" b="1">
              <a:solidFill>
                <a:srgbClr val="000000"/>
              </a:solidFill>
              <a:latin typeface="Calibri"/>
              <a:ea typeface="Calibri"/>
              <a:cs typeface="Calibri"/>
            </a:endParaRPr>
          </a:p>
          <a:p>
            <a:r>
              <a:rPr lang="sv-SE" sz="1050">
                <a:solidFill>
                  <a:srgbClr val="151513"/>
                </a:solidFill>
                <a:latin typeface="Calibri"/>
              </a:rPr>
              <a:t>Syftena med föreskriften om medicinska kontroller är att minska risken för ohälsa relaterad till arbetet genom att</a:t>
            </a:r>
            <a:br>
              <a:rPr lang="sv-SE" sz="1050">
                <a:solidFill>
                  <a:srgbClr val="151513"/>
                </a:solidFill>
                <a:latin typeface="Calibri"/>
              </a:rPr>
            </a:br>
            <a:endParaRPr lang="sv-SE" sz="1050">
              <a:solidFill>
                <a:srgbClr val="151513"/>
              </a:solidFill>
              <a:latin typeface="Calibri"/>
            </a:endParaRPr>
          </a:p>
          <a:p>
            <a:pPr marL="285750" indent="-285750">
              <a:buFont typeface="Arial" panose="020B0604020202020204" pitchFamily="34" charset="0"/>
              <a:buChar char="•"/>
            </a:pPr>
            <a:r>
              <a:rPr lang="sv-SE" sz="1050">
                <a:solidFill>
                  <a:srgbClr val="151513"/>
                </a:solidFill>
                <a:latin typeface="Calibri"/>
              </a:rPr>
              <a:t>visa om arbetstagarens hälsotillstånd medger en viss typ av arbete, </a:t>
            </a:r>
          </a:p>
          <a:p>
            <a:pPr marL="285750" indent="-285750">
              <a:buFont typeface="Arial" panose="020B0604020202020204" pitchFamily="34" charset="0"/>
              <a:buChar char="•"/>
            </a:pPr>
            <a:r>
              <a:rPr lang="sv-SE" sz="1050">
                <a:solidFill>
                  <a:srgbClr val="151513"/>
                </a:solidFill>
                <a:latin typeface="Calibri"/>
              </a:rPr>
              <a:t>tidigt upptäcka tecken på ohälsa som beror på exponering, och </a:t>
            </a:r>
          </a:p>
          <a:p>
            <a:pPr marL="285750" indent="-285750">
              <a:buFont typeface="Arial" panose="020B0604020202020204" pitchFamily="34" charset="0"/>
              <a:buChar char="•"/>
            </a:pPr>
            <a:r>
              <a:rPr lang="sv-SE" sz="1050">
                <a:solidFill>
                  <a:srgbClr val="151513"/>
                </a:solidFill>
                <a:latin typeface="Calibri"/>
              </a:rPr>
              <a:t>ge underlag för åtgärder på arbetsplatsen. </a:t>
            </a:r>
            <a:endParaRPr lang="sv-SE" sz="1300" b="1">
              <a:solidFill>
                <a:srgbClr val="000000"/>
              </a:solidFill>
              <a:latin typeface="Calibri"/>
              <a:ea typeface="Calibri"/>
              <a:cs typeface="Calibri"/>
            </a:endParaRPr>
          </a:p>
          <a:p>
            <a:endParaRPr lang="sv-SE" sz="1300" b="1">
              <a:solidFill>
                <a:srgbClr val="000000"/>
              </a:solidFill>
              <a:latin typeface="Calibri"/>
              <a:ea typeface="Calibri"/>
              <a:cs typeface="Calibri"/>
            </a:endParaRPr>
          </a:p>
          <a:p>
            <a:r>
              <a:rPr lang="sv-SE" sz="1050">
                <a:solidFill>
                  <a:srgbClr val="000000"/>
                </a:solidFill>
                <a:latin typeface="Calibri"/>
              </a:rPr>
              <a:t>SAM-hjulet till vänster visar processen för det systematiska arbetsmiljöarbetet, som är i ständig rörelse och omfattar alla arbetsmiljöförhållanden. </a:t>
            </a:r>
          </a:p>
          <a:p>
            <a:endParaRPr lang="sv-SE" sz="1400">
              <a:solidFill>
                <a:srgbClr val="183247"/>
              </a:solidFill>
              <a:latin typeface="-apple-system"/>
            </a:endParaRPr>
          </a:p>
          <a:p>
            <a:r>
              <a:rPr lang="sv-SE" sz="1050">
                <a:solidFill>
                  <a:srgbClr val="000000"/>
                </a:solidFill>
                <a:latin typeface="Calibri"/>
              </a:rPr>
              <a:t>Medicinska kontroller är en </a:t>
            </a:r>
            <a:r>
              <a:rPr lang="sv-SE" sz="1050" b="1">
                <a:solidFill>
                  <a:srgbClr val="000000"/>
                </a:solidFill>
                <a:latin typeface="Calibri"/>
              </a:rPr>
              <a:t>undersökning</a:t>
            </a:r>
            <a:r>
              <a:rPr lang="sv-SE" sz="1050">
                <a:solidFill>
                  <a:srgbClr val="000000"/>
                </a:solidFill>
                <a:latin typeface="Calibri"/>
              </a:rPr>
              <a:t> vars resultat leder till en ny eller uppdaterad </a:t>
            </a:r>
            <a:r>
              <a:rPr lang="sv-SE" sz="1050" b="1">
                <a:solidFill>
                  <a:srgbClr val="000000"/>
                </a:solidFill>
                <a:latin typeface="Calibri"/>
              </a:rPr>
              <a:t>riskbedömning</a:t>
            </a:r>
            <a:r>
              <a:rPr lang="sv-SE" sz="1050">
                <a:solidFill>
                  <a:srgbClr val="000000"/>
                </a:solidFill>
                <a:latin typeface="Calibri"/>
              </a:rPr>
              <a:t>, eventuella </a:t>
            </a:r>
            <a:r>
              <a:rPr lang="sv-SE" sz="1050" b="1">
                <a:solidFill>
                  <a:srgbClr val="000000"/>
                </a:solidFill>
                <a:latin typeface="Calibri"/>
              </a:rPr>
              <a:t>åtgärder</a:t>
            </a:r>
            <a:r>
              <a:rPr lang="sv-SE" sz="1050">
                <a:solidFill>
                  <a:srgbClr val="000000"/>
                </a:solidFill>
                <a:latin typeface="Calibri"/>
              </a:rPr>
              <a:t> och </a:t>
            </a:r>
            <a:r>
              <a:rPr lang="sv-SE" sz="1050" b="1">
                <a:solidFill>
                  <a:srgbClr val="000000"/>
                </a:solidFill>
                <a:latin typeface="Calibri"/>
              </a:rPr>
              <a:t>kontroll </a:t>
            </a:r>
            <a:r>
              <a:rPr lang="sv-SE" sz="1050">
                <a:solidFill>
                  <a:srgbClr val="000000"/>
                </a:solidFill>
                <a:latin typeface="Calibri"/>
              </a:rPr>
              <a:t>om åtgärderna har haft avsedd effekt.</a:t>
            </a:r>
          </a:p>
          <a:p>
            <a:endParaRPr lang="sv-SE" sz="1050">
              <a:solidFill>
                <a:srgbClr val="000000"/>
              </a:solidFill>
              <a:latin typeface="Calibri"/>
              <a:ea typeface="Calibri"/>
              <a:cs typeface="Calibri"/>
            </a:endParaRPr>
          </a:p>
          <a:p>
            <a:r>
              <a:rPr lang="sv-SE" sz="1050">
                <a:solidFill>
                  <a:srgbClr val="000000"/>
                </a:solidFill>
                <a:latin typeface="Calibri"/>
                <a:ea typeface="Calibri"/>
                <a:cs typeface="Calibri"/>
              </a:rPr>
              <a:t>Den här rapporten ger en bild av hur arbetsmiljön uppfattas och  förekomsten av ohälsa. Resultaten ska integreras i kommande riskbedömningar och ligga till grund för åtgärder att minska exponeringen.</a:t>
            </a:r>
          </a:p>
          <a:p>
            <a:endParaRPr lang="sv-SE" sz="1050">
              <a:solidFill>
                <a:srgbClr val="000000"/>
              </a:solidFill>
              <a:latin typeface="Calibri"/>
            </a:endParaRPr>
          </a:p>
        </p:txBody>
      </p:sp>
      <p:sp>
        <p:nvSpPr>
          <p:cNvPr id="6" name="TextBox6"/>
          <p:cNvSpPr txBox="1">
            <a:spLocks noChangeArrowheads="1"/>
          </p:cNvSpPr>
          <p:nvPr/>
        </p:nvSpPr>
        <p:spPr bwMode="white">
          <a:xfrm>
            <a:off x="6698311" y="2326356"/>
            <a:ext cx="3772470" cy="261610"/>
          </a:xfrm>
          <a:prstGeom prst="rect">
            <a:avLst/>
          </a:prstGeom>
          <a:ln>
            <a:headEnd type="none"/>
            <a:tailEnd type="none"/>
          </a:ln>
        </p:spPr>
        <p:txBody>
          <a:bodyPr wrap="square" lIns="50300" rIns="50300">
            <a:spAutoFit/>
          </a:bodyPr>
          <a:lstStyle/>
          <a:p>
            <a:endParaRPr sz="1100">
              <a:solidFill>
                <a:srgbClr val="000000"/>
              </a:solidFill>
              <a:latin typeface="Calibri"/>
              <a:ea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1378298" y="1728909"/>
            <a:ext cx="4823587" cy="4725681"/>
          </a:xfrm>
          <a:prstGeom prst="rect">
            <a:avLst/>
          </a:prstGeom>
          <a:ln>
            <a:headEnd type="none"/>
            <a:tailEnd type="none"/>
          </a:ln>
        </p:spPr>
      </p:pic>
      <p:graphicFrame>
        <p:nvGraphicFramePr>
          <p:cNvPr id="5" name="Table 5"/>
          <p:cNvGraphicFramePr/>
          <p:nvPr/>
        </p:nvGraphicFramePr>
        <p:xfrm>
          <a:off x="6580388" y="5080959"/>
          <a:ext cx="3772469" cy="1178159"/>
        </p:xfrm>
        <a:graphic>
          <a:graphicData uri="http://schemas.openxmlformats.org/drawingml/2006/table">
            <a:tbl>
              <a:tblPr>
                <a:tableStyleId>{2D5ABB26-0587-4C30-8999-92F81FD0307C}</a:tableStyleId>
              </a:tblPr>
              <a:tblGrid>
                <a:gridCol w="2934143">
                  <a:extLst>
                    <a:ext uri="{9D8B030D-6E8A-4147-A177-3AD203B41FA5}">
                      <a16:colId xmlns:a16="http://schemas.microsoft.com/office/drawing/2014/main" val="20000"/>
                    </a:ext>
                  </a:extLst>
                </a:gridCol>
                <a:gridCol w="838326">
                  <a:extLst>
                    <a:ext uri="{9D8B030D-6E8A-4147-A177-3AD203B41FA5}">
                      <a16:colId xmlns:a16="http://schemas.microsoft.com/office/drawing/2014/main" val="20001"/>
                    </a:ext>
                  </a:extLst>
                </a:gridCol>
              </a:tblGrid>
              <a:tr h="167665">
                <a:tc>
                  <a:txBody>
                    <a:bodyPr/>
                    <a:lstStyle/>
                    <a:p>
                      <a:pPr algn="l" defTabSz="914400"/>
                      <a:r>
                        <a:rPr sz="900" b="1" i="0" u="none">
                          <a:solidFill>
                            <a:srgbClr val="000000"/>
                          </a:solidFill>
                          <a:latin typeface="Calibri"/>
                          <a:ea typeface="Calibri"/>
                          <a:cs typeface="Calibri"/>
                        </a:rPr>
                        <a:t>Bortfall</a:t>
                      </a:r>
                      <a:endParaRPr/>
                    </a:p>
                  </a:txBody>
                  <a:tcPr marL="0" marR="0" marT="0" marB="0" horzOverflow="overflow">
                    <a:noFill/>
                  </a:tcPr>
                </a:tc>
                <a:tc>
                  <a:txBody>
                    <a:bodyPr/>
                    <a:lstStyle/>
                    <a:p>
                      <a:pPr defTabSz="914400"/>
                      <a:endParaRPr/>
                    </a:p>
                  </a:txBody>
                  <a:tcPr horzOverflow="overflow"/>
                </a:tc>
                <a:extLst>
                  <a:ext uri="{0D108BD9-81ED-4DB2-BD59-A6C34878D82A}">
                    <a16:rowId xmlns:a16="http://schemas.microsoft.com/office/drawing/2014/main" val="10000"/>
                  </a:ext>
                </a:extLst>
              </a:tr>
              <a:tr h="176048">
                <a:tc>
                  <a:txBody>
                    <a:bodyPr/>
                    <a:lstStyle/>
                    <a:p>
                      <a:pPr algn="l" defTabSz="914400"/>
                      <a:r>
                        <a:rPr sz="900" b="0" i="0" u="none">
                          <a:solidFill>
                            <a:srgbClr val="000000"/>
                          </a:solidFill>
                          <a:latin typeface="Calibri"/>
                          <a:ea typeface="Calibri"/>
                          <a:cs typeface="Calibri"/>
                        </a:rPr>
                        <a:t>Tackat nej till att delta</a:t>
                      </a:r>
                      <a:endParaRPr/>
                    </a:p>
                  </a:txBody>
                  <a:tcPr marL="0" marR="0" marT="0" marB="0" horzOverflow="overflow">
                    <a:noFill/>
                  </a:tcPr>
                </a:tc>
                <a:tc>
                  <a:txBody>
                    <a:bodyPr/>
                    <a:lstStyle/>
                    <a:p>
                      <a:pPr algn="r" defTabSz="914400"/>
                      <a:r>
                        <a:rPr sz="800" b="0" i="0" u="none">
                          <a:solidFill>
                            <a:srgbClr val="000000"/>
                          </a:solidFill>
                          <a:latin typeface="Segoe UI"/>
                          <a:ea typeface="Segoe UI"/>
                          <a:cs typeface="Segoe UI"/>
                        </a:rPr>
                        <a:t>1</a:t>
                      </a:r>
                      <a:endParaRPr/>
                    </a:p>
                  </a:txBody>
                  <a:tcPr marL="0" marR="0" marT="0" marB="0" horzOverflow="overflow">
                    <a:noFill/>
                  </a:tcPr>
                </a:tc>
                <a:extLst>
                  <a:ext uri="{0D108BD9-81ED-4DB2-BD59-A6C34878D82A}">
                    <a16:rowId xmlns:a16="http://schemas.microsoft.com/office/drawing/2014/main" val="10001"/>
                  </a:ext>
                </a:extLst>
              </a:tr>
              <a:tr h="176048">
                <a:tc>
                  <a:txBody>
                    <a:bodyPr/>
                    <a:lstStyle/>
                    <a:p>
                      <a:pPr algn="l" defTabSz="914400"/>
                      <a:r>
                        <a:rPr sz="900" b="0" i="0" u="none">
                          <a:solidFill>
                            <a:srgbClr val="000000"/>
                          </a:solidFill>
                          <a:latin typeface="Calibri"/>
                          <a:ea typeface="Calibri"/>
                          <a:cs typeface="Calibri"/>
                        </a:rPr>
                        <a:t>Inte svarat på inbjudan</a:t>
                      </a:r>
                      <a:endParaRPr/>
                    </a:p>
                  </a:txBody>
                  <a:tcPr marL="0" marR="0" marT="0" marB="0" horzOverflow="overflow">
                    <a:noFill/>
                  </a:tcPr>
                </a:tc>
                <a:tc>
                  <a:txBody>
                    <a:bodyPr/>
                    <a:lstStyle/>
                    <a:p>
                      <a:pPr algn="r" defTabSz="914400"/>
                      <a:r>
                        <a:rPr sz="800" b="0" i="0" u="none">
                          <a:solidFill>
                            <a:srgbClr val="000000"/>
                          </a:solidFill>
                          <a:latin typeface="Segoe UI"/>
                          <a:ea typeface="Segoe UI"/>
                          <a:cs typeface="Segoe UI"/>
                        </a:rPr>
                        <a:t>2</a:t>
                      </a:r>
                      <a:endParaRPr/>
                    </a:p>
                  </a:txBody>
                  <a:tcPr marL="0" marR="0" marT="0" marB="0" horzOverflow="overflow">
                    <a:noFill/>
                  </a:tcPr>
                </a:tc>
                <a:extLst>
                  <a:ext uri="{0D108BD9-81ED-4DB2-BD59-A6C34878D82A}">
                    <a16:rowId xmlns:a16="http://schemas.microsoft.com/office/drawing/2014/main" val="10002"/>
                  </a:ext>
                </a:extLst>
              </a:tr>
              <a:tr h="176048">
                <a:tc gridSpan="2">
                  <a:txBody>
                    <a:bodyPr/>
                    <a:lstStyle/>
                    <a:p>
                      <a:pPr algn="l" defTabSz="914400"/>
                      <a:r>
                        <a:rPr sz="800" b="0" i="0" u="none">
                          <a:solidFill>
                            <a:srgbClr val="000000"/>
                          </a:solidFill>
                          <a:latin typeface="Segoe UI"/>
                          <a:ea typeface="Segoe UI"/>
                          <a:cs typeface="Segoe UI"/>
                        </a:rPr>
                        <a:t>  </a:t>
                      </a:r>
                      <a:endParaRPr/>
                    </a:p>
                  </a:txBody>
                  <a:tcPr marL="0" marR="0" marT="0" marB="0" horzOverflow="overflow">
                    <a:noFill/>
                  </a:tcPr>
                </a:tc>
                <a:tc hMerge="1">
                  <a:txBody>
                    <a:bodyPr/>
                    <a:lstStyle/>
                    <a:p>
                      <a:pPr defTabSz="914400"/>
                      <a:endParaRPr/>
                    </a:p>
                  </a:txBody>
                  <a:tcPr horzOverflow="overflow"/>
                </a:tc>
                <a:extLst>
                  <a:ext uri="{0D108BD9-81ED-4DB2-BD59-A6C34878D82A}">
                    <a16:rowId xmlns:a16="http://schemas.microsoft.com/office/drawing/2014/main" val="10003"/>
                  </a:ext>
                </a:extLst>
              </a:tr>
              <a:tr h="192815">
                <a:tc>
                  <a:txBody>
                    <a:bodyPr/>
                    <a:lstStyle/>
                    <a:p>
                      <a:pPr algn="l" defTabSz="914400"/>
                      <a:r>
                        <a:rPr sz="900" b="1" i="0" u="none">
                          <a:solidFill>
                            <a:srgbClr val="000000"/>
                          </a:solidFill>
                          <a:latin typeface="Calibri"/>
                          <a:ea typeface="Calibri"/>
                          <a:cs typeface="Calibri"/>
                        </a:rPr>
                        <a:t>Totalt antal inbjudna</a:t>
                      </a:r>
                      <a:endParaRPr/>
                    </a:p>
                  </a:txBody>
                  <a:tcPr marL="0" marR="0" marT="0" marB="0" horzOverflow="overflow">
                    <a:noFill/>
                  </a:tcPr>
                </a:tc>
                <a:tc>
                  <a:txBody>
                    <a:bodyPr/>
                    <a:lstStyle/>
                    <a:p>
                      <a:pPr algn="r" defTabSz="914400"/>
                      <a:r>
                        <a:rPr sz="800" b="0" i="0" u="none">
                          <a:solidFill>
                            <a:srgbClr val="000000"/>
                          </a:solidFill>
                          <a:latin typeface="Segoe UI"/>
                          <a:ea typeface="Segoe UI"/>
                          <a:cs typeface="Segoe UI"/>
                        </a:rPr>
                        <a:t>10</a:t>
                      </a:r>
                      <a:endParaRPr/>
                    </a:p>
                  </a:txBody>
                  <a:tcPr marL="0" marR="0" marT="0" marB="0" horzOverflow="overflow">
                    <a:noFill/>
                  </a:tcPr>
                </a:tc>
                <a:extLst>
                  <a:ext uri="{0D108BD9-81ED-4DB2-BD59-A6C34878D82A}">
                    <a16:rowId xmlns:a16="http://schemas.microsoft.com/office/drawing/2014/main" val="10004"/>
                  </a:ext>
                </a:extLst>
              </a:tr>
            </a:tbl>
          </a:graphicData>
        </a:graphic>
      </p:graphicFrame>
      <p:sp>
        <p:nvSpPr>
          <p:cNvPr id="6" name="TextBox6"/>
          <p:cNvSpPr txBox="1">
            <a:spLocks noChangeArrowheads="1"/>
          </p:cNvSpPr>
          <p:nvPr/>
        </p:nvSpPr>
        <p:spPr bwMode="white">
          <a:xfrm>
            <a:off x="1981328" y="1318435"/>
            <a:ext cx="8123385" cy="200055"/>
          </a:xfrm>
          <a:prstGeom prst="rect">
            <a:avLst/>
          </a:prstGeom>
          <a:ln>
            <a:headEnd type="none"/>
            <a:tailEnd type="none"/>
          </a:ln>
        </p:spPr>
        <p:txBody>
          <a:bodyPr wrap="square" lIns="0" tIns="0" rIns="0" bIns="0" anchor="b">
            <a:spAutoFit/>
          </a:bodyPr>
          <a:lstStyle/>
          <a:p>
            <a:pPr algn="ctr"/>
            <a:r>
              <a:rPr sz="1300" b="1">
                <a:solidFill>
                  <a:srgbClr val="000000"/>
                </a:solidFill>
                <a:latin typeface="Calibri"/>
                <a:ea typeface="Calibri"/>
                <a:cs typeface="Calibri"/>
              </a:rPr>
              <a:t>Sammanställning av deltagande vid Medicinsk Kontroll Klättring med stor nivåskillnad</a:t>
            </a:r>
          </a:p>
        </p:txBody>
      </p:sp>
      <p:sp>
        <p:nvSpPr>
          <p:cNvPr id="7" name="TextBox7"/>
          <p:cNvSpPr txBox="1">
            <a:spLocks noChangeArrowheads="1"/>
          </p:cNvSpPr>
          <p:nvPr/>
        </p:nvSpPr>
        <p:spPr bwMode="white">
          <a:xfrm>
            <a:off x="1981328" y="1518490"/>
            <a:ext cx="8123385" cy="138499"/>
          </a:xfrm>
          <a:prstGeom prst="rect">
            <a:avLst/>
          </a:prstGeom>
          <a:ln>
            <a:headEnd type="none"/>
            <a:tailEnd type="none"/>
          </a:ln>
        </p:spPr>
        <p:txBody>
          <a:bodyPr wrap="square" lIns="0" tIns="0" rIns="0" bIns="0" anchor="t">
            <a:spAutoFit/>
          </a:bodyPr>
          <a:lstStyle/>
          <a:p>
            <a:pPr algn="ctr"/>
            <a:r>
              <a:rPr sz="900">
                <a:solidFill>
                  <a:srgbClr val="000000"/>
                </a:solidFill>
                <a:latin typeface="Calibri"/>
                <a:ea typeface="Calibri"/>
                <a:cs typeface="Calibri"/>
              </a:rPr>
              <a:t>enligt Arbetsmiljöverkets föreskrift om medicinska kontroller i arbetslivet (AFS 2019:3), 71 - 73 §§.</a:t>
            </a:r>
          </a:p>
        </p:txBody>
      </p:sp>
      <p:sp>
        <p:nvSpPr>
          <p:cNvPr id="8" name="textruta 7">
            <a:extLst>
              <a:ext uri="{FF2B5EF4-FFF2-40B4-BE49-F238E27FC236}">
                <a16:creationId xmlns:a16="http://schemas.microsoft.com/office/drawing/2014/main" id="{4D51923F-EBD1-D6FA-7938-69BF1C662436}"/>
              </a:ext>
            </a:extLst>
          </p:cNvPr>
          <p:cNvSpPr txBox="1"/>
          <p:nvPr/>
        </p:nvSpPr>
        <p:spPr>
          <a:xfrm>
            <a:off x="6311417" y="5967538"/>
            <a:ext cx="238540" cy="307777"/>
          </a:xfrm>
          <a:prstGeom prst="rect">
            <a:avLst/>
          </a:prstGeom>
          <a:noFill/>
        </p:spPr>
        <p:txBody>
          <a:bodyPr wrap="square" rtlCol="0">
            <a:spAutoFit/>
          </a:bodyPr>
          <a:lstStyle/>
          <a:p>
            <a:pPr algn="ctr"/>
            <a:r>
              <a:rPr lang="sv-SE" sz="1400">
                <a:solidFill>
                  <a:srgbClr val="FF0000"/>
                </a:solidFill>
              </a:rPr>
              <a:t>A</a:t>
            </a:r>
            <a:endParaRPr lang="sv-SE" sz="1600">
              <a:solidFill>
                <a:srgbClr val="FF0000"/>
              </a:solidFill>
            </a:endParaRPr>
          </a:p>
        </p:txBody>
      </p:sp>
      <p:sp>
        <p:nvSpPr>
          <p:cNvPr id="9" name="textruta 8">
            <a:extLst>
              <a:ext uri="{FF2B5EF4-FFF2-40B4-BE49-F238E27FC236}">
                <a16:creationId xmlns:a16="http://schemas.microsoft.com/office/drawing/2014/main" id="{CFB74944-1D23-AAC4-D731-352D45FB19E9}"/>
              </a:ext>
            </a:extLst>
          </p:cNvPr>
          <p:cNvSpPr txBox="1"/>
          <p:nvPr/>
        </p:nvSpPr>
        <p:spPr>
          <a:xfrm>
            <a:off x="6303465" y="5629744"/>
            <a:ext cx="238540" cy="307777"/>
          </a:xfrm>
          <a:prstGeom prst="rect">
            <a:avLst/>
          </a:prstGeom>
          <a:noFill/>
        </p:spPr>
        <p:txBody>
          <a:bodyPr wrap="square" rtlCol="0">
            <a:spAutoFit/>
          </a:bodyPr>
          <a:lstStyle/>
          <a:p>
            <a:pPr algn="ctr"/>
            <a:r>
              <a:rPr lang="sv-SE" sz="1400">
                <a:solidFill>
                  <a:srgbClr val="FF0000"/>
                </a:solidFill>
              </a:rPr>
              <a:t>B</a:t>
            </a:r>
            <a:endParaRPr lang="sv-SE" sz="1600">
              <a:solidFill>
                <a:srgbClr val="FF0000"/>
              </a:solidFill>
            </a:endParaRPr>
          </a:p>
        </p:txBody>
      </p:sp>
      <p:sp>
        <p:nvSpPr>
          <p:cNvPr id="10" name="textruta 9">
            <a:extLst>
              <a:ext uri="{FF2B5EF4-FFF2-40B4-BE49-F238E27FC236}">
                <a16:creationId xmlns:a16="http://schemas.microsoft.com/office/drawing/2014/main" id="{ED75BEE4-4DF5-C21B-9CBE-66019AD00BFF}"/>
              </a:ext>
            </a:extLst>
          </p:cNvPr>
          <p:cNvSpPr txBox="1"/>
          <p:nvPr/>
        </p:nvSpPr>
        <p:spPr>
          <a:xfrm>
            <a:off x="6325568" y="5429800"/>
            <a:ext cx="191426" cy="307777"/>
          </a:xfrm>
          <a:prstGeom prst="rect">
            <a:avLst/>
          </a:prstGeom>
          <a:noFill/>
        </p:spPr>
        <p:txBody>
          <a:bodyPr wrap="square" rtlCol="0">
            <a:spAutoFit/>
          </a:bodyPr>
          <a:lstStyle/>
          <a:p>
            <a:pPr algn="ctr"/>
            <a:r>
              <a:rPr lang="sv-SE" sz="1400">
                <a:solidFill>
                  <a:srgbClr val="FF0000"/>
                </a:solidFill>
              </a:rPr>
              <a:t>C</a:t>
            </a:r>
          </a:p>
        </p:txBody>
      </p:sp>
      <p:sp>
        <p:nvSpPr>
          <p:cNvPr id="11" name="textruta 10">
            <a:extLst>
              <a:ext uri="{FF2B5EF4-FFF2-40B4-BE49-F238E27FC236}">
                <a16:creationId xmlns:a16="http://schemas.microsoft.com/office/drawing/2014/main" id="{E7A83097-42E3-DA89-95CB-CA90712B677C}"/>
              </a:ext>
            </a:extLst>
          </p:cNvPr>
          <p:cNvSpPr txBox="1"/>
          <p:nvPr/>
        </p:nvSpPr>
        <p:spPr>
          <a:xfrm>
            <a:off x="2184263" y="6306437"/>
            <a:ext cx="191426" cy="307777"/>
          </a:xfrm>
          <a:prstGeom prst="rect">
            <a:avLst/>
          </a:prstGeom>
          <a:noFill/>
        </p:spPr>
        <p:txBody>
          <a:bodyPr wrap="square" rtlCol="0">
            <a:spAutoFit/>
          </a:bodyPr>
          <a:lstStyle/>
          <a:p>
            <a:pPr algn="ctr"/>
            <a:r>
              <a:rPr lang="sv-SE" sz="1400">
                <a:solidFill>
                  <a:srgbClr val="FF0000"/>
                </a:solidFill>
              </a:rPr>
              <a:t>D</a:t>
            </a:r>
          </a:p>
        </p:txBody>
      </p:sp>
      <p:sp>
        <p:nvSpPr>
          <p:cNvPr id="12" name="textruta 11">
            <a:extLst>
              <a:ext uri="{FF2B5EF4-FFF2-40B4-BE49-F238E27FC236}">
                <a16:creationId xmlns:a16="http://schemas.microsoft.com/office/drawing/2014/main" id="{D11C16F8-FCD9-AB53-09E5-EC0D3A05DAE2}"/>
              </a:ext>
            </a:extLst>
          </p:cNvPr>
          <p:cNvSpPr txBox="1"/>
          <p:nvPr/>
        </p:nvSpPr>
        <p:spPr>
          <a:xfrm>
            <a:off x="3694378" y="6306437"/>
            <a:ext cx="191426" cy="307777"/>
          </a:xfrm>
          <a:prstGeom prst="rect">
            <a:avLst/>
          </a:prstGeom>
          <a:noFill/>
        </p:spPr>
        <p:txBody>
          <a:bodyPr wrap="square" rtlCol="0">
            <a:spAutoFit/>
          </a:bodyPr>
          <a:lstStyle/>
          <a:p>
            <a:pPr algn="ctr"/>
            <a:r>
              <a:rPr lang="sv-SE" sz="1400">
                <a:solidFill>
                  <a:srgbClr val="FF0000"/>
                </a:solidFill>
              </a:rPr>
              <a:t>E</a:t>
            </a:r>
          </a:p>
        </p:txBody>
      </p:sp>
      <p:sp>
        <p:nvSpPr>
          <p:cNvPr id="13" name="textruta 12">
            <a:extLst>
              <a:ext uri="{FF2B5EF4-FFF2-40B4-BE49-F238E27FC236}">
                <a16:creationId xmlns:a16="http://schemas.microsoft.com/office/drawing/2014/main" id="{2072A03A-6A55-B1AE-E9BE-8E1F9891DC9D}"/>
              </a:ext>
            </a:extLst>
          </p:cNvPr>
          <p:cNvSpPr txBox="1"/>
          <p:nvPr/>
        </p:nvSpPr>
        <p:spPr>
          <a:xfrm>
            <a:off x="5195959" y="6300701"/>
            <a:ext cx="191426" cy="307777"/>
          </a:xfrm>
          <a:prstGeom prst="rect">
            <a:avLst/>
          </a:prstGeom>
          <a:noFill/>
        </p:spPr>
        <p:txBody>
          <a:bodyPr wrap="square" rtlCol="0">
            <a:spAutoFit/>
          </a:bodyPr>
          <a:lstStyle/>
          <a:p>
            <a:pPr algn="ctr"/>
            <a:r>
              <a:rPr lang="sv-SE" sz="1400">
                <a:solidFill>
                  <a:srgbClr val="FF0000"/>
                </a:solidFill>
              </a:rPr>
              <a:t>F</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sp>
        <p:nvSpPr>
          <p:cNvPr id="4" name="TextBox4"/>
          <p:cNvSpPr txBox="1">
            <a:spLocks noChangeArrowheads="1"/>
          </p:cNvSpPr>
          <p:nvPr/>
        </p:nvSpPr>
        <p:spPr bwMode="white">
          <a:xfrm>
            <a:off x="970109" y="1147267"/>
            <a:ext cx="3772470" cy="200055"/>
          </a:xfrm>
          <a:prstGeom prst="rect">
            <a:avLst/>
          </a:prstGeom>
          <a:ln>
            <a:headEnd type="none"/>
            <a:tailEnd type="none"/>
          </a:ln>
        </p:spPr>
        <p:txBody>
          <a:bodyPr wrap="square" lIns="0" tIns="0" rIns="0" bIns="0" anchor="t">
            <a:spAutoFit/>
          </a:bodyPr>
          <a:lstStyle/>
          <a:p>
            <a:r>
              <a:rPr sz="1300" b="1" dirty="0" err="1">
                <a:solidFill>
                  <a:srgbClr val="000000"/>
                </a:solidFill>
                <a:latin typeface="Calibri"/>
                <a:ea typeface="Calibri"/>
                <a:cs typeface="Calibri"/>
              </a:rPr>
              <a:t>Analys</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och</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åtgärdsförslag</a:t>
            </a:r>
            <a:endParaRPr sz="1300" b="1" dirty="0">
              <a:solidFill>
                <a:srgbClr val="000000"/>
              </a:solidFill>
              <a:latin typeface="Calibri"/>
              <a:ea typeface="Calibri"/>
              <a:cs typeface="Calibri"/>
            </a:endParaRPr>
          </a:p>
        </p:txBody>
      </p:sp>
      <p:sp>
        <p:nvSpPr>
          <p:cNvPr id="5" name="TextBox5"/>
          <p:cNvSpPr txBox="1">
            <a:spLocks noChangeArrowheads="1"/>
          </p:cNvSpPr>
          <p:nvPr/>
        </p:nvSpPr>
        <p:spPr bwMode="white">
          <a:xfrm>
            <a:off x="906146" y="1440610"/>
            <a:ext cx="10561505" cy="5655394"/>
          </a:xfrm>
          <a:prstGeom prst="rect">
            <a:avLst/>
          </a:prstGeom>
          <a:ln>
            <a:headEnd type="none"/>
            <a:tailEnd type="none"/>
          </a:ln>
        </p:spPr>
        <p:txBody>
          <a:bodyPr wrap="square" lIns="50300" tIns="45720" rIns="50300" bIns="45720" anchor="t">
            <a:spAutoFit/>
          </a:bodyPr>
          <a:lstStyle/>
          <a:p>
            <a:pPr>
              <a:spcAft>
                <a:spcPts val="880"/>
              </a:spcAft>
            </a:pPr>
            <a:r>
              <a:rPr sz="1100" b="1" dirty="0">
                <a:solidFill>
                  <a:srgbClr val="000000"/>
                </a:solidFill>
                <a:latin typeface="Calibri"/>
                <a:ea typeface="Calibri"/>
                <a:cs typeface="Calibri"/>
              </a:rPr>
              <a:t>Konkreta förslag till åtgärder, för att minska skaderisken och öka chansen till återhämtning - att diskutera i samverkan mellan arbetsgivare, skyddsombud och företagshälsan</a:t>
            </a:r>
            <a:r>
              <a:rPr sz="1100" dirty="0">
                <a:solidFill>
                  <a:srgbClr val="000000"/>
                </a:solidFill>
                <a:latin typeface="Calibri"/>
                <a:ea typeface="Calibri"/>
                <a:cs typeface="Calibri"/>
              </a:rPr>
              <a:t>
</a:t>
            </a:r>
            <a:endParaRPr lang="sv-SE" sz="1100" dirty="0">
              <a:solidFill>
                <a:srgbClr val="000000"/>
              </a:solidFill>
              <a:latin typeface="Calibri"/>
              <a:ea typeface="Calibri"/>
              <a:cs typeface="Calibri"/>
            </a:endParaRPr>
          </a:p>
          <a:p>
            <a:pPr>
              <a:spcAft>
                <a:spcPts val="880"/>
              </a:spcAft>
            </a:pPr>
            <a:r>
              <a:rPr sz="1100" dirty="0">
                <a:solidFill>
                  <a:srgbClr val="000000"/>
                </a:solidFill>
                <a:latin typeface="Calibri"/>
                <a:ea typeface="Calibri"/>
                <a:cs typeface="Calibri"/>
              </a:rPr>
              <a:t>Förslag på förändrade arbetsmetoder:
</a:t>
            </a:r>
            <a:endParaRPr lang="sv-SE" sz="1100" dirty="0">
              <a:solidFill>
                <a:srgbClr val="000000"/>
              </a:solidFill>
              <a:latin typeface="Calibri"/>
              <a:cs typeface="Calibri"/>
            </a:endParaRPr>
          </a:p>
          <a:p>
            <a:pPr marL="400050">
              <a:spcAft>
                <a:spcPts val="880"/>
              </a:spcAft>
            </a:pPr>
            <a:r>
              <a:rPr lang="sv-SE" sz="1100" b="1" dirty="0">
                <a:solidFill>
                  <a:schemeClr val="tx2">
                    <a:lumMod val="60000"/>
                    <a:lumOff val="40000"/>
                  </a:schemeClr>
                </a:solidFill>
                <a:latin typeface="Arial Nova"/>
                <a:cs typeface="Calibri"/>
              </a:rPr>
              <a:t>Införa( om det inte finns) en säkerhetsanalys baserad på aktuell riskbedömning som arbetstagaren som klättrar går igenom innan start av klättring. Bör både omfatta genomgång av fallskyddsutrustning, bedömning av väder och vind, stegen eller stolpen/trädets aktuella status(frost, blött, ojämn, röta mm). Om inte alla kontrollpunkter är ok utförs inte klättring innan kontakt tagits med arbetsledare.</a:t>
            </a:r>
            <a:endParaRPr lang="sv-SE">
              <a:solidFill>
                <a:schemeClr val="tx2">
                  <a:lumMod val="60000"/>
                  <a:lumOff val="40000"/>
                </a:schemeClr>
              </a:solidFill>
              <a:latin typeface="Arial Nova"/>
            </a:endParaRPr>
          </a:p>
          <a:p>
            <a:pPr marL="400050">
              <a:spcAft>
                <a:spcPts val="880"/>
              </a:spcAft>
            </a:pPr>
            <a:r>
              <a:rPr lang="sv-SE" sz="1100" b="1" dirty="0">
                <a:solidFill>
                  <a:schemeClr val="tx2">
                    <a:lumMod val="60000"/>
                    <a:lumOff val="40000"/>
                  </a:schemeClr>
                </a:solidFill>
                <a:latin typeface="Arial Nova"/>
                <a:cs typeface="Calibri"/>
              </a:rPr>
              <a:t>Träning och kunskap om klättringsteknik ex inte dra sig upp med armarna utan utnyttja kraften i ben och rumpa</a:t>
            </a:r>
            <a:endParaRPr lang="sv-SE" sz="1100" dirty="0">
              <a:solidFill>
                <a:schemeClr val="tx2">
                  <a:lumMod val="60000"/>
                  <a:lumOff val="40000"/>
                </a:schemeClr>
              </a:solidFill>
              <a:latin typeface="Calibri"/>
              <a:cs typeface="Calibri"/>
            </a:endParaRPr>
          </a:p>
          <a:p>
            <a:pPr>
              <a:spcAft>
                <a:spcPts val="880"/>
              </a:spcAft>
            </a:pPr>
            <a:r>
              <a:rPr lang="sv-SE" sz="1100" dirty="0">
                <a:solidFill>
                  <a:srgbClr val="000000"/>
                </a:solidFill>
                <a:latin typeface="Calibri"/>
                <a:cs typeface="Calibri"/>
              </a:rPr>
              <a:t>Förslag</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på</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andra</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sätt</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att</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organisera</a:t>
            </a:r>
            <a:r>
              <a:rPr sz="1100" dirty="0">
                <a:solidFill>
                  <a:srgbClr val="000000"/>
                </a:solidFill>
                <a:latin typeface="Calibri"/>
                <a:ea typeface="Calibri"/>
                <a:cs typeface="Calibri"/>
              </a:rPr>
              <a:t> </a:t>
            </a:r>
            <a:r>
              <a:rPr lang="sv-SE" sz="1100" dirty="0">
                <a:solidFill>
                  <a:srgbClr val="000000"/>
                </a:solidFill>
                <a:latin typeface="Calibri"/>
                <a:ea typeface="Calibri"/>
                <a:cs typeface="Calibri"/>
              </a:rPr>
              <a:t>arbetet</a:t>
            </a:r>
            <a:r>
              <a:rPr sz="1100" dirty="0">
                <a:solidFill>
                  <a:srgbClr val="000000"/>
                </a:solidFill>
                <a:latin typeface="Calibri"/>
                <a:ea typeface="Calibri"/>
                <a:cs typeface="Calibri"/>
              </a:rPr>
              <a:t>:</a:t>
            </a:r>
            <a:endParaRPr lang="sv-SE" sz="1100" dirty="0">
              <a:solidFill>
                <a:srgbClr val="000000"/>
              </a:solidFill>
              <a:latin typeface="Calibri"/>
              <a:ea typeface="Calibri"/>
              <a:cs typeface="Calibri"/>
            </a:endParaRPr>
          </a:p>
          <a:p>
            <a:pPr marL="400050">
              <a:spcAft>
                <a:spcPts val="880"/>
              </a:spcAft>
            </a:pPr>
            <a:r>
              <a:rPr lang="sv-SE" sz="1100" b="1" dirty="0">
                <a:solidFill>
                  <a:schemeClr val="tx2">
                    <a:lumMod val="60000"/>
                    <a:lumOff val="40000"/>
                  </a:schemeClr>
                </a:solidFill>
                <a:latin typeface="Arial Nova"/>
                <a:cs typeface="Calibri"/>
              </a:rPr>
              <a:t>Här kan man t ex kommentera förutsättningar för återhämtning </a:t>
            </a:r>
          </a:p>
          <a:p>
            <a:pPr>
              <a:spcAft>
                <a:spcPts val="880"/>
              </a:spcAft>
            </a:pPr>
            <a:r>
              <a:rPr lang="sv-SE" sz="1100" dirty="0">
                <a:solidFill>
                  <a:srgbClr val="000000"/>
                </a:solidFill>
                <a:latin typeface="Calibri"/>
                <a:ea typeface="Calibri"/>
                <a:cs typeface="Calibri"/>
              </a:rPr>
              <a:t>Förslag på teknisk utrustning/hjälpmedel:</a:t>
            </a:r>
          </a:p>
          <a:p>
            <a:pPr marL="400050">
              <a:spcAft>
                <a:spcPts val="880"/>
              </a:spcAft>
            </a:pPr>
            <a:r>
              <a:rPr lang="sv-SE" sz="1100" b="1" dirty="0">
                <a:solidFill>
                  <a:schemeClr val="tx2">
                    <a:lumMod val="60000"/>
                    <a:lumOff val="40000"/>
                  </a:schemeClr>
                </a:solidFill>
                <a:latin typeface="Arial Nova"/>
                <a:cs typeface="Calibri"/>
              </a:rPr>
              <a:t>En utbildning i fallskydd för alla som arbetar på hög höjd är ofta en bra investering för arbetsgivaren. Kan gärna kombineras med kursmoment för räddning av kollega vid olycka. Alla får samma info och kunskap.</a:t>
            </a:r>
            <a:endParaRPr lang="sv-SE" dirty="0">
              <a:solidFill>
                <a:schemeClr val="tx2">
                  <a:lumMod val="60000"/>
                  <a:lumOff val="40000"/>
                </a:schemeClr>
              </a:solidFill>
              <a:latin typeface="Calibri"/>
              <a:cs typeface="Calibri"/>
            </a:endParaRPr>
          </a:p>
          <a:p>
            <a:pPr>
              <a:spcAft>
                <a:spcPts val="880"/>
              </a:spcAft>
            </a:pPr>
            <a:r>
              <a:rPr lang="sv-SE" sz="1100" dirty="0">
                <a:solidFill>
                  <a:srgbClr val="000000"/>
                </a:solidFill>
                <a:latin typeface="Calibri"/>
                <a:ea typeface="Calibri"/>
                <a:cs typeface="Calibri"/>
              </a:rPr>
              <a:t>Andra förslag:</a:t>
            </a:r>
            <a:endParaRPr lang="sv-SE" dirty="0">
              <a:cs typeface="Calibri"/>
            </a:endParaRPr>
          </a:p>
          <a:p>
            <a:pPr marL="400050">
              <a:spcAft>
                <a:spcPts val="880"/>
              </a:spcAft>
            </a:pPr>
            <a:r>
              <a:rPr lang="sv-SE" sz="1100" b="1" dirty="0">
                <a:solidFill>
                  <a:schemeClr val="tx2">
                    <a:lumMod val="60000"/>
                    <a:lumOff val="40000"/>
                  </a:schemeClr>
                </a:solidFill>
                <a:latin typeface="Arial Nova"/>
                <a:cs typeface="Calibri"/>
              </a:rPr>
              <a:t>Bättre introduktion kring betydelse av fysisk kapacitet</a:t>
            </a:r>
            <a:endParaRPr lang="sv-SE" sz="1100" b="1">
              <a:solidFill>
                <a:schemeClr val="tx2">
                  <a:lumMod val="60000"/>
                  <a:lumOff val="40000"/>
                </a:schemeClr>
              </a:solidFill>
              <a:latin typeface="Arial Nova"/>
              <a:cs typeface="Calibri"/>
            </a:endParaRPr>
          </a:p>
          <a:p>
            <a:pPr marL="400050">
              <a:spcAft>
                <a:spcPts val="880"/>
              </a:spcAft>
            </a:pPr>
            <a:r>
              <a:rPr lang="sv-SE" sz="1100" b="1" dirty="0">
                <a:solidFill>
                  <a:schemeClr val="tx2">
                    <a:lumMod val="60000"/>
                    <a:lumOff val="40000"/>
                  </a:schemeClr>
                </a:solidFill>
                <a:latin typeface="Arial Nova"/>
                <a:cs typeface="Calibri"/>
              </a:rPr>
              <a:t>Stöd till lämplig fysisk träning</a:t>
            </a:r>
            <a:endParaRPr lang="sv-SE" sz="1100" b="1">
              <a:solidFill>
                <a:schemeClr val="tx2">
                  <a:lumMod val="60000"/>
                  <a:lumOff val="40000"/>
                </a:schemeClr>
              </a:solidFill>
              <a:latin typeface="Arial Nova"/>
              <a:cs typeface="Calibri"/>
            </a:endParaRPr>
          </a:p>
          <a:p>
            <a:pPr marL="400050">
              <a:spcAft>
                <a:spcPts val="880"/>
              </a:spcAft>
            </a:pPr>
            <a:r>
              <a:rPr lang="sv-SE" sz="1100" b="1" dirty="0">
                <a:solidFill>
                  <a:schemeClr val="tx2">
                    <a:lumMod val="60000"/>
                    <a:lumOff val="40000"/>
                  </a:schemeClr>
                </a:solidFill>
                <a:latin typeface="Arial Nova"/>
                <a:cs typeface="Calibri"/>
              </a:rPr>
              <a:t>Stärka säkerhetskultur  ex hellre avstå klättring om förutsättningarna inte upplevs tillräckligt bra</a:t>
            </a:r>
            <a:br>
              <a:rPr lang="sv-SE" sz="1100" b="1" dirty="0">
                <a:solidFill>
                  <a:schemeClr val="tx2">
                    <a:lumMod val="60000"/>
                    <a:lumOff val="40000"/>
                  </a:schemeClr>
                </a:solidFill>
                <a:latin typeface="Arial Nova"/>
                <a:cs typeface="Calibri"/>
              </a:rPr>
            </a:br>
            <a:endParaRPr lang="sv-SE" sz="1100" b="1">
              <a:solidFill>
                <a:schemeClr val="tx2">
                  <a:lumMod val="60000"/>
                  <a:lumOff val="40000"/>
                </a:schemeClr>
              </a:solidFill>
              <a:latin typeface="Arial Nova"/>
              <a:cs typeface="Calibri"/>
            </a:endParaRPr>
          </a:p>
          <a:p>
            <a:pPr>
              <a:spcAft>
                <a:spcPts val="880"/>
              </a:spcAft>
            </a:pPr>
            <a:r>
              <a:rPr lang="sv-SE" sz="1100" dirty="0">
                <a:solidFill>
                  <a:schemeClr val="tx2">
                    <a:lumMod val="60000"/>
                    <a:lumOff val="40000"/>
                  </a:schemeClr>
                </a:solidFill>
                <a:cs typeface="Calibri"/>
              </a:rPr>
              <a:t>GÅ IGENOM DELTAGARNAS/MEDARBETARNAS BILD GENOM ATT TA FRAM DERAS KOMMENTARER. ÖPPNA</a:t>
            </a:r>
            <a:r>
              <a:rPr lang="sv-SE" sz="1100" cap="all" dirty="0">
                <a:solidFill>
                  <a:schemeClr val="tx2">
                    <a:lumMod val="60000"/>
                    <a:lumOff val="40000"/>
                  </a:schemeClr>
                </a:solidFill>
                <a:cs typeface="Calibri"/>
              </a:rPr>
              <a:t> </a:t>
            </a:r>
            <a:r>
              <a:rPr lang="sv-SE" sz="1100" cap="all" dirty="0" err="1">
                <a:solidFill>
                  <a:schemeClr val="tx2">
                    <a:lumMod val="60000"/>
                    <a:lumOff val="40000"/>
                  </a:schemeClr>
                </a:solidFill>
                <a:cs typeface="Calibri"/>
              </a:rPr>
              <a:t>Plustoo</a:t>
            </a:r>
            <a:r>
              <a:rPr lang="sv-SE" sz="1100" cap="all" dirty="0">
                <a:solidFill>
                  <a:schemeClr val="tx2">
                    <a:lumMod val="60000"/>
                    <a:lumOff val="40000"/>
                  </a:schemeClr>
                </a:solidFill>
                <a:cs typeface="Calibri"/>
              </a:rPr>
              <a:t> programvaran – klicka på  ”se deltagare och anteckningar” – välj ”Anteckningar från inkluderade tester” </a:t>
            </a:r>
          </a:p>
          <a:p>
            <a:pPr>
              <a:spcAft>
                <a:spcPts val="880"/>
              </a:spcAft>
            </a:pPr>
            <a:r>
              <a:rPr lang="sv-SE" sz="1100" cap="all" dirty="0">
                <a:solidFill>
                  <a:schemeClr val="tx2">
                    <a:lumMod val="60000"/>
                    <a:lumOff val="40000"/>
                  </a:schemeClr>
                </a:solidFill>
                <a:cs typeface="Calibri"/>
              </a:rPr>
              <a:t>PÅ SAMMA SÄTT KAN MAN FÅ ALLA KOMMENTARER SOM UTFÖRARE GIVIT TILL DELTAGARE ELLER ARBETSGIVARE, gå till </a:t>
            </a:r>
            <a:r>
              <a:rPr lang="sv-SE" sz="1100" cap="all" dirty="0" err="1">
                <a:solidFill>
                  <a:schemeClr val="tx2">
                    <a:lumMod val="60000"/>
                    <a:lumOff val="40000"/>
                  </a:schemeClr>
                </a:solidFill>
                <a:cs typeface="Calibri"/>
              </a:rPr>
              <a:t>Plustoo</a:t>
            </a:r>
            <a:r>
              <a:rPr lang="sv-SE" sz="1100" cap="all" dirty="0">
                <a:solidFill>
                  <a:schemeClr val="tx2">
                    <a:lumMod val="60000"/>
                    <a:lumOff val="40000"/>
                  </a:schemeClr>
                </a:solidFill>
                <a:cs typeface="Calibri"/>
              </a:rPr>
              <a:t> programvaran – klicka på  ”se deltagare och anteckningar” – välj ”Anteckningar från inkluderade tester”  - välj vilka kommentarer du vill ha en förteckning över</a:t>
            </a:r>
          </a:p>
        </p:txBody>
      </p:sp>
      <p:sp>
        <p:nvSpPr>
          <p:cNvPr id="6" name="TextBox6"/>
          <p:cNvSpPr txBox="1">
            <a:spLocks noChangeArrowheads="1"/>
          </p:cNvSpPr>
          <p:nvPr/>
        </p:nvSpPr>
        <p:spPr bwMode="white">
          <a:xfrm>
            <a:off x="6226614" y="1572506"/>
            <a:ext cx="3856303" cy="430887"/>
          </a:xfrm>
          <a:prstGeom prst="rect">
            <a:avLst/>
          </a:prstGeom>
          <a:ln>
            <a:headEnd type="none"/>
            <a:tailEnd type="none"/>
          </a:ln>
        </p:spPr>
        <p:txBody>
          <a:bodyPr wrap="square" lIns="50300" rIns="50300">
            <a:spAutoFit/>
          </a:bodyPr>
          <a:lstStyle/>
          <a:p>
            <a:r>
              <a:rPr sz="1100" dirty="0">
                <a:solidFill>
                  <a:srgbClr val="000000"/>
                </a:solidFill>
                <a:latin typeface="Times New Roman"/>
                <a:ea typeface="Times New Roman"/>
                <a:cs typeface="Times New Roman"/>
              </a:rPr>
              <a:t>
</a:t>
            </a:r>
            <a:endParaRPr sz="1100" dirty="0">
              <a:solidFill>
                <a:srgbClr val="000000"/>
              </a:solidFill>
              <a:latin typeface="Calibri"/>
              <a:ea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sp>
        <p:nvSpPr>
          <p:cNvPr id="4" name="TextBox4"/>
          <p:cNvSpPr txBox="1">
            <a:spLocks noChangeArrowheads="1"/>
          </p:cNvSpPr>
          <p:nvPr/>
        </p:nvSpPr>
        <p:spPr bwMode="white">
          <a:xfrm>
            <a:off x="1981327" y="1330146"/>
            <a:ext cx="7544940" cy="200055"/>
          </a:xfrm>
          <a:prstGeom prst="rect">
            <a:avLst/>
          </a:prstGeom>
          <a:ln>
            <a:headEnd type="none"/>
            <a:tailEnd type="none"/>
          </a:ln>
        </p:spPr>
        <p:txBody>
          <a:bodyPr wrap="square" lIns="0" tIns="0" rIns="0" bIns="0" anchor="t">
            <a:spAutoFit/>
          </a:bodyPr>
          <a:lstStyle/>
          <a:p>
            <a:r>
              <a:rPr sz="1300" b="1">
                <a:solidFill>
                  <a:srgbClr val="000000"/>
                </a:solidFill>
                <a:latin typeface="Calibri"/>
                <a:ea typeface="Calibri"/>
                <a:cs typeface="Calibri"/>
              </a:rPr>
              <a:t>Exponering</a:t>
            </a:r>
          </a:p>
        </p:txBody>
      </p:sp>
      <p:sp>
        <p:nvSpPr>
          <p:cNvPr id="5" name="TextBox5"/>
          <p:cNvSpPr txBox="1">
            <a:spLocks noChangeArrowheads="1"/>
          </p:cNvSpPr>
          <p:nvPr/>
        </p:nvSpPr>
        <p:spPr bwMode="white">
          <a:xfrm>
            <a:off x="1981327" y="1676374"/>
            <a:ext cx="7643936" cy="2585323"/>
          </a:xfrm>
          <a:prstGeom prst="rect">
            <a:avLst/>
          </a:prstGeom>
          <a:ln>
            <a:headEnd type="none"/>
            <a:tailEnd type="none"/>
          </a:ln>
        </p:spPr>
        <p:txBody>
          <a:bodyPr wrap="square" lIns="50300" rIns="50300">
            <a:spAutoFit/>
          </a:bodyPr>
          <a:lstStyle/>
          <a:p>
            <a:r>
              <a:rPr sz="1100" b="1" dirty="0" err="1">
                <a:solidFill>
                  <a:srgbClr val="000000"/>
                </a:solidFill>
                <a:latin typeface="Calibri"/>
                <a:ea typeface="Calibri"/>
                <a:cs typeface="Calibri"/>
              </a:rPr>
              <a:t>Deltagarna</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har</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svarat</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att</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följande</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arbetsuppgifter</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har</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betydelse</a:t>
            </a:r>
            <a:r>
              <a:rPr sz="1100" b="1" dirty="0">
                <a:solidFill>
                  <a:srgbClr val="000000"/>
                </a:solidFill>
                <a:latin typeface="Calibri"/>
                <a:ea typeface="Calibri"/>
                <a:cs typeface="Calibri"/>
              </a:rPr>
              <a:t> för den </a:t>
            </a:r>
            <a:r>
              <a:rPr sz="1100" b="1" dirty="0" err="1">
                <a:solidFill>
                  <a:srgbClr val="000000"/>
                </a:solidFill>
                <a:latin typeface="Calibri"/>
                <a:ea typeface="Calibri"/>
                <a:cs typeface="Calibri"/>
              </a:rPr>
              <a:t>aktuella</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medicinska</a:t>
            </a:r>
            <a:r>
              <a:rPr sz="1100" b="1" dirty="0">
                <a:solidFill>
                  <a:srgbClr val="000000"/>
                </a:solidFill>
                <a:latin typeface="Calibri"/>
                <a:ea typeface="Calibri"/>
                <a:cs typeface="Calibri"/>
              </a:rPr>
              <a:t> </a:t>
            </a:r>
            <a:r>
              <a:rPr sz="1100" b="1" dirty="0" err="1">
                <a:solidFill>
                  <a:srgbClr val="000000"/>
                </a:solidFill>
                <a:latin typeface="Calibri"/>
                <a:ea typeface="Calibri"/>
                <a:cs typeface="Calibri"/>
              </a:rPr>
              <a:t>kontrollen</a:t>
            </a:r>
            <a:r>
              <a:rPr sz="1100" b="1" dirty="0">
                <a:solidFill>
                  <a:srgbClr val="000000"/>
                </a:solidFill>
                <a:latin typeface="Calibri"/>
                <a:ea typeface="Calibri"/>
                <a:cs typeface="Calibri"/>
              </a:rPr>
              <a:t>:</a:t>
            </a:r>
            <a:endParaRPr lang="sv-SE" sz="1100" b="1" dirty="0">
              <a:solidFill>
                <a:srgbClr val="000000"/>
              </a:solidFill>
              <a:latin typeface="Calibri"/>
              <a:ea typeface="Calibri"/>
              <a:cs typeface="Calibri"/>
            </a:endParaRPr>
          </a:p>
          <a:p>
            <a:endParaRPr lang="sv-SE" sz="1100" b="1" dirty="0">
              <a:solidFill>
                <a:srgbClr val="000000"/>
              </a:solidFill>
              <a:latin typeface="Calibri"/>
              <a:ea typeface="Calibri"/>
              <a:cs typeface="Calibri"/>
            </a:endParaRPr>
          </a:p>
          <a:p>
            <a:pPr algn="l"/>
            <a:endParaRPr lang="sv-SE" sz="1100" dirty="0">
              <a:solidFill>
                <a:srgbClr val="000000"/>
              </a:solidFill>
              <a:latin typeface="+mj-lt"/>
              <a:ea typeface="Calibri"/>
              <a:cs typeface="Calibri"/>
            </a:endParaRPr>
          </a:p>
          <a:p>
            <a:pPr algn="l"/>
            <a:endParaRPr lang="sv-SE" sz="1100" dirty="0">
              <a:solidFill>
                <a:srgbClr val="000000"/>
              </a:solidFill>
              <a:latin typeface="+mj-lt"/>
              <a:ea typeface="Calibri"/>
              <a:cs typeface="Calibri"/>
            </a:endParaRPr>
          </a:p>
          <a:p>
            <a:pPr algn="l"/>
            <a:r>
              <a:rPr lang="sv-SE" sz="1600" dirty="0">
                <a:solidFill>
                  <a:schemeClr val="tx2">
                    <a:lumMod val="60000"/>
                    <a:lumOff val="40000"/>
                  </a:schemeClr>
                </a:solidFill>
                <a:ea typeface="Calibri"/>
                <a:cs typeface="Calibri"/>
              </a:rPr>
              <a:t>För att ta fram kommentarerna från deltagarna gå till </a:t>
            </a:r>
            <a:r>
              <a:rPr lang="sv-SE" sz="1600" dirty="0" err="1">
                <a:solidFill>
                  <a:schemeClr val="tx2">
                    <a:lumMod val="60000"/>
                    <a:lumOff val="40000"/>
                  </a:schemeClr>
                </a:solidFill>
                <a:ea typeface="Calibri"/>
                <a:cs typeface="Calibri"/>
              </a:rPr>
              <a:t>Plustoo</a:t>
            </a:r>
            <a:r>
              <a:rPr lang="sv-SE" sz="1600" dirty="0">
                <a:solidFill>
                  <a:schemeClr val="tx2">
                    <a:lumMod val="60000"/>
                    <a:lumOff val="40000"/>
                  </a:schemeClr>
                </a:solidFill>
                <a:ea typeface="Calibri"/>
                <a:cs typeface="Calibri"/>
              </a:rPr>
              <a:t> programvaran – klicka på  ”se deltagare och anteckningar” – välj ”Anteckningar från inkluderade tester” – och välj ”</a:t>
            </a:r>
            <a:r>
              <a:rPr lang="sv-SE" sz="1600" i="0" u="none" strike="noStrike" baseline="0" dirty="0">
                <a:solidFill>
                  <a:schemeClr val="tx2">
                    <a:lumMod val="60000"/>
                    <a:lumOff val="40000"/>
                  </a:schemeClr>
                </a:solidFill>
              </a:rPr>
              <a:t>Deltagarnas huvudsakliga arbetsuppgifter hos nuvarande arbetsgivare”</a:t>
            </a:r>
          </a:p>
          <a:p>
            <a:pPr algn="l"/>
            <a:endParaRPr lang="sv-SE" sz="1600" dirty="0">
              <a:solidFill>
                <a:schemeClr val="tx2">
                  <a:lumMod val="60000"/>
                  <a:lumOff val="40000"/>
                </a:schemeClr>
              </a:solidFill>
              <a:latin typeface="Bradley Hand ITC" panose="03070402050302030203" pitchFamily="66" charset="0"/>
              <a:ea typeface="Calibri"/>
              <a:cs typeface="Calibri"/>
            </a:endParaRPr>
          </a:p>
          <a:p>
            <a:pPr algn="l"/>
            <a:endParaRPr lang="sv-SE" sz="1600" dirty="0">
              <a:solidFill>
                <a:schemeClr val="tx2">
                  <a:lumMod val="60000"/>
                  <a:lumOff val="40000"/>
                </a:schemeClr>
              </a:solidFill>
              <a:latin typeface="Bradley Hand ITC" panose="03070402050302030203" pitchFamily="66" charset="0"/>
              <a:ea typeface="Calibri"/>
              <a:cs typeface="Calibri"/>
            </a:endParaRPr>
          </a:p>
          <a:p>
            <a:pPr algn="l"/>
            <a:endParaRPr lang="sv-SE" sz="1600" dirty="0">
              <a:solidFill>
                <a:schemeClr val="tx2">
                  <a:lumMod val="60000"/>
                  <a:lumOff val="40000"/>
                </a:schemeClr>
              </a:solidFill>
              <a:latin typeface="Bradley Hand ITC" panose="03070402050302030203" pitchFamily="66" charset="0"/>
              <a:ea typeface="Calibri"/>
              <a:cs typeface="Calibri"/>
            </a:endParaRPr>
          </a:p>
          <a:p>
            <a:pPr algn="l"/>
            <a:r>
              <a:rPr sz="1100" dirty="0">
                <a:solidFill>
                  <a:srgbClr val="000000"/>
                </a:solidFill>
                <a:latin typeface="Calibri"/>
                <a:ea typeface="Calibri"/>
                <a:cs typeface="Calibri"/>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lum/>
          </a:blip>
          <a:srcRect/>
          <a:stretch>
            <a:fillRect/>
          </a:stretch>
        </p:blipFill>
        <p:spPr bwMode="white">
          <a:xfrm>
            <a:off x="1143000" y="0"/>
            <a:ext cx="9906000" cy="6858000"/>
          </a:xfrm>
          <a:prstGeom prst="rect">
            <a:avLst/>
          </a:prstGeom>
          <a:ln>
            <a:headEnd type="none"/>
            <a:tailEnd type="none"/>
          </a:ln>
        </p:spPr>
      </p:pic>
      <p:sp>
        <p:nvSpPr>
          <p:cNvPr id="3" name="TextBox3"/>
          <p:cNvSpPr txBox="1">
            <a:spLocks noChangeArrowheads="1"/>
          </p:cNvSpPr>
          <p:nvPr/>
        </p:nvSpPr>
        <p:spPr bwMode="white">
          <a:xfrm>
            <a:off x="1473051" y="6600997"/>
            <a:ext cx="9142381" cy="218008"/>
          </a:xfrm>
          <a:prstGeom prst="rect">
            <a:avLst/>
          </a:prstGeom>
          <a:ln>
            <a:headEnd type="none"/>
            <a:tailEnd type="none"/>
          </a:ln>
        </p:spPr>
        <p:txBody>
          <a:bodyPr wrap="square" lIns="0" tIns="63500" rIns="0" bIns="0" anchor="t">
            <a:spAutoFit/>
          </a:bodyPr>
          <a:lstStyle/>
          <a:p>
            <a:pPr algn="ctr"/>
            <a:r>
              <a:rPr sz="1000">
                <a:solidFill>
                  <a:srgbClr val="000000"/>
                </a:solidFill>
                <a:latin typeface="Calibri"/>
                <a:ea typeface="Calibri"/>
                <a:cs typeface="Calibri"/>
              </a:rPr>
              <a:t> </a:t>
            </a:r>
          </a:p>
        </p:txBody>
      </p:sp>
      <p:pic>
        <p:nvPicPr>
          <p:cNvPr id="4" name="Picture 4"/>
          <p:cNvPicPr>
            <a:picLocks noChangeAspect="1"/>
          </p:cNvPicPr>
          <p:nvPr/>
        </p:nvPicPr>
        <p:blipFill>
          <a:blip r:embed="rId4">
            <a:lum/>
          </a:blip>
          <a:srcRect/>
          <a:stretch>
            <a:fillRect/>
          </a:stretch>
        </p:blipFill>
        <p:spPr bwMode="white">
          <a:xfrm>
            <a:off x="5966588" y="2074690"/>
            <a:ext cx="4823587" cy="3168899"/>
          </a:xfrm>
          <a:prstGeom prst="rect">
            <a:avLst/>
          </a:prstGeom>
          <a:ln>
            <a:headEnd type="none"/>
            <a:tailEnd type="none"/>
          </a:ln>
        </p:spPr>
      </p:pic>
      <p:pic>
        <p:nvPicPr>
          <p:cNvPr id="5" name="Picture 5"/>
          <p:cNvPicPr>
            <a:picLocks noChangeAspect="1"/>
          </p:cNvPicPr>
          <p:nvPr/>
        </p:nvPicPr>
        <p:blipFill>
          <a:blip r:embed="rId5">
            <a:lum/>
          </a:blip>
          <a:srcRect/>
          <a:stretch>
            <a:fillRect/>
          </a:stretch>
        </p:blipFill>
        <p:spPr bwMode="white">
          <a:xfrm>
            <a:off x="9655202" y="1701525"/>
            <a:ext cx="167665" cy="167665"/>
          </a:xfrm>
          <a:prstGeom prst="rect">
            <a:avLst/>
          </a:prstGeom>
          <a:ln>
            <a:headEnd type="none"/>
            <a:tailEnd type="none"/>
          </a:ln>
        </p:spPr>
      </p:pic>
      <p:pic>
        <p:nvPicPr>
          <p:cNvPr id="6" name="Picture 6"/>
          <p:cNvPicPr>
            <a:picLocks noChangeAspect="1"/>
          </p:cNvPicPr>
          <p:nvPr/>
        </p:nvPicPr>
        <p:blipFill>
          <a:blip r:embed="rId6">
            <a:lum/>
          </a:blip>
          <a:srcRect/>
          <a:stretch>
            <a:fillRect/>
          </a:stretch>
        </p:blipFill>
        <p:spPr bwMode="white">
          <a:xfrm>
            <a:off x="8313879" y="1701525"/>
            <a:ext cx="167665" cy="167665"/>
          </a:xfrm>
          <a:prstGeom prst="rect">
            <a:avLst/>
          </a:prstGeom>
          <a:ln>
            <a:headEnd type="none"/>
            <a:tailEnd type="none"/>
          </a:ln>
        </p:spPr>
      </p:pic>
      <p:graphicFrame>
        <p:nvGraphicFramePr>
          <p:cNvPr id="7" name="Table 7"/>
          <p:cNvGraphicFramePr/>
          <p:nvPr/>
        </p:nvGraphicFramePr>
        <p:xfrm>
          <a:off x="8313879" y="1676375"/>
          <a:ext cx="2763874" cy="683548"/>
        </p:xfrm>
        <a:graphic>
          <a:graphicData uri="http://schemas.openxmlformats.org/drawingml/2006/table">
            <a:tbl>
              <a:tblPr>
                <a:tableStyleId>{2D5ABB26-0587-4C30-8999-92F81FD0307C}</a:tableStyleId>
              </a:tblPr>
              <a:tblGrid>
                <a:gridCol w="208280">
                  <a:extLst>
                    <a:ext uri="{9D8B030D-6E8A-4147-A177-3AD203B41FA5}">
                      <a16:colId xmlns:a16="http://schemas.microsoft.com/office/drawing/2014/main" val="20000"/>
                    </a:ext>
                  </a:extLst>
                </a:gridCol>
                <a:gridCol w="1173657">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1173657">
                  <a:extLst>
                    <a:ext uri="{9D8B030D-6E8A-4147-A177-3AD203B41FA5}">
                      <a16:colId xmlns:a16="http://schemas.microsoft.com/office/drawing/2014/main" val="20003"/>
                    </a:ext>
                  </a:extLst>
                </a:gridCol>
              </a:tblGrid>
              <a:tr h="226348">
                <a:tc>
                  <a:txBody>
                    <a:bodyPr/>
                    <a:lstStyle/>
                    <a:p>
                      <a:pPr algn="l" defTabSz="914400"/>
                      <a:r>
                        <a:rPr sz="800" b="0" i="0" u="none">
                          <a:solidFill>
                            <a:srgbClr val="000000"/>
                          </a:solidFill>
                          <a:latin typeface="Segoe UI"/>
                          <a:ea typeface="Segoe UI"/>
                          <a:cs typeface="Segoe UI"/>
                        </a:rPr>
                        <a:t> </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Oftast / ihållande</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 </a:t>
                      </a:r>
                      <a:endParaRPr/>
                    </a:p>
                  </a:txBody>
                  <a:tcPr marL="63500" marR="63500" marT="0" marB="0" horzOverflow="overflow">
                    <a:noFill/>
                  </a:tcPr>
                </a:tc>
                <a:tc>
                  <a:txBody>
                    <a:bodyPr/>
                    <a:lstStyle/>
                    <a:p>
                      <a:pPr algn="l" defTabSz="914400"/>
                      <a:r>
                        <a:rPr sz="800" b="0" i="0" u="none">
                          <a:solidFill>
                            <a:srgbClr val="000000"/>
                          </a:solidFill>
                          <a:latin typeface="Segoe UI"/>
                          <a:ea typeface="Segoe UI"/>
                          <a:cs typeface="Segoe UI"/>
                        </a:rPr>
                        <a:t>Då och då</a:t>
                      </a:r>
                      <a:endParaRPr/>
                    </a:p>
                  </a:txBody>
                  <a:tcPr marL="63500" marR="63500" marT="0" marB="0" horzOverflow="overflow">
                    <a:noFill/>
                  </a:tcPr>
                </a:tc>
                <a:extLst>
                  <a:ext uri="{0D108BD9-81ED-4DB2-BD59-A6C34878D82A}">
                    <a16:rowId xmlns:a16="http://schemas.microsoft.com/office/drawing/2014/main" val="10000"/>
                  </a:ext>
                </a:extLst>
              </a:tr>
              <a:tr h="0">
                <a:tc>
                  <a:txBody>
                    <a:bodyPr/>
                    <a:lstStyle/>
                    <a:p>
                      <a:pPr defTabSz="914400"/>
                      <a:endParaRPr/>
                    </a:p>
                  </a:txBody>
                  <a:tcPr horzOverflow="overflow"/>
                </a:tc>
                <a:tc>
                  <a:txBody>
                    <a:bodyPr/>
                    <a:lstStyle/>
                    <a:p>
                      <a:pPr defTabSz="914400"/>
                      <a:endParaRPr/>
                    </a:p>
                  </a:txBody>
                  <a:tcPr horzOverflow="overflow"/>
                </a:tc>
                <a:tc>
                  <a:txBody>
                    <a:bodyPr/>
                    <a:lstStyle/>
                    <a:p>
                      <a:pPr defTabSz="914400"/>
                      <a:endParaRPr/>
                    </a:p>
                  </a:txBody>
                  <a:tcPr horzOverflow="overflow"/>
                </a:tc>
                <a:tc>
                  <a:txBody>
                    <a:bodyPr/>
                    <a:lstStyle/>
                    <a:p>
                      <a:pPr defTabSz="914400"/>
                      <a:endParaRPr/>
                    </a:p>
                  </a:txBody>
                  <a:tcPr horzOverflow="overflow"/>
                </a:tc>
                <a:extLst>
                  <a:ext uri="{0D108BD9-81ED-4DB2-BD59-A6C34878D82A}">
                    <a16:rowId xmlns:a16="http://schemas.microsoft.com/office/drawing/2014/main" val="10001"/>
                  </a:ext>
                </a:extLst>
              </a:tr>
            </a:tbl>
          </a:graphicData>
        </a:graphic>
      </p:graphicFrame>
      <p:graphicFrame>
        <p:nvGraphicFramePr>
          <p:cNvPr id="8" name="Table 8"/>
          <p:cNvGraphicFramePr/>
          <p:nvPr/>
        </p:nvGraphicFramePr>
        <p:xfrm>
          <a:off x="9646427" y="2022603"/>
          <a:ext cx="838326" cy="201198"/>
        </p:xfrm>
        <a:graphic>
          <a:graphicData uri="http://schemas.openxmlformats.org/drawingml/2006/table">
            <a:tbl>
              <a:tblPr>
                <a:tableStyleId>{2D5ABB26-0587-4C30-8999-92F81FD0307C}</a:tableStyleId>
              </a:tblPr>
              <a:tblGrid>
                <a:gridCol w="838326">
                  <a:extLst>
                    <a:ext uri="{9D8B030D-6E8A-4147-A177-3AD203B41FA5}">
                      <a16:colId xmlns:a16="http://schemas.microsoft.com/office/drawing/2014/main" val="20000"/>
                    </a:ext>
                  </a:extLst>
                </a:gridCol>
              </a:tblGrid>
              <a:tr h="201198">
                <a:tc>
                  <a:txBody>
                    <a:bodyPr/>
                    <a:lstStyle/>
                    <a:p>
                      <a:pPr algn="r" defTabSz="914400"/>
                      <a:r>
                        <a:rPr sz="800" b="0" i="0" u="none">
                          <a:solidFill>
                            <a:srgbClr val="000000"/>
                          </a:solidFill>
                          <a:latin typeface="Segoe UI"/>
                          <a:ea typeface="Segoe UI"/>
                          <a:cs typeface="Segoe UI"/>
                        </a:rPr>
                        <a:t>7 svar</a:t>
                      </a:r>
                      <a:endParaRPr/>
                    </a:p>
                  </a:txBody>
                  <a:tcPr marL="0" marR="0" marT="0" marB="0" horzOverflow="overflow">
                    <a:noFill/>
                  </a:tcPr>
                </a:tc>
                <a:extLst>
                  <a:ext uri="{0D108BD9-81ED-4DB2-BD59-A6C34878D82A}">
                    <a16:rowId xmlns:a16="http://schemas.microsoft.com/office/drawing/2014/main" val="10000"/>
                  </a:ext>
                </a:extLst>
              </a:tr>
            </a:tbl>
          </a:graphicData>
        </a:graphic>
      </p:graphicFrame>
      <p:sp>
        <p:nvSpPr>
          <p:cNvPr id="9" name="TextBox9"/>
          <p:cNvSpPr txBox="1">
            <a:spLocks noChangeArrowheads="1"/>
          </p:cNvSpPr>
          <p:nvPr/>
        </p:nvSpPr>
        <p:spPr bwMode="white">
          <a:xfrm>
            <a:off x="1981327" y="1330145"/>
            <a:ext cx="3772470" cy="400110"/>
          </a:xfrm>
          <a:prstGeom prst="rect">
            <a:avLst/>
          </a:prstGeom>
          <a:ln>
            <a:headEnd type="none"/>
            <a:tailEnd type="none"/>
          </a:ln>
        </p:spPr>
        <p:txBody>
          <a:bodyPr wrap="square" lIns="0" tIns="0" rIns="0" bIns="0" anchor="t">
            <a:spAutoFit/>
          </a:bodyPr>
          <a:lstStyle/>
          <a:p>
            <a:r>
              <a:rPr sz="1300" b="1" dirty="0" err="1">
                <a:solidFill>
                  <a:srgbClr val="000000"/>
                </a:solidFill>
                <a:latin typeface="Calibri"/>
                <a:ea typeface="Calibri"/>
                <a:cs typeface="Calibri"/>
              </a:rPr>
              <a:t>Andel</a:t>
            </a:r>
            <a:r>
              <a:rPr sz="1300" b="1" dirty="0">
                <a:solidFill>
                  <a:srgbClr val="000000"/>
                </a:solidFill>
                <a:latin typeface="Calibri"/>
                <a:ea typeface="Calibri"/>
                <a:cs typeface="Calibri"/>
              </a:rPr>
              <a:t> med </a:t>
            </a:r>
            <a:r>
              <a:rPr sz="1300" b="1" dirty="0" err="1">
                <a:solidFill>
                  <a:srgbClr val="000000"/>
                </a:solidFill>
                <a:latin typeface="Calibri"/>
                <a:ea typeface="Calibri"/>
                <a:cs typeface="Calibri"/>
              </a:rPr>
              <a:t>värk</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smärta</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eller</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obehag</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senaste</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månaden</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i</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nacke</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axlar</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skuldror</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och</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övre</a:t>
            </a:r>
            <a:r>
              <a:rPr sz="1300" b="1" dirty="0">
                <a:solidFill>
                  <a:srgbClr val="000000"/>
                </a:solidFill>
                <a:latin typeface="Calibri"/>
                <a:ea typeface="Calibri"/>
                <a:cs typeface="Calibri"/>
              </a:rPr>
              <a:t> </a:t>
            </a:r>
            <a:r>
              <a:rPr sz="1300" b="1" dirty="0" err="1">
                <a:solidFill>
                  <a:srgbClr val="000000"/>
                </a:solidFill>
                <a:latin typeface="Calibri"/>
                <a:ea typeface="Calibri"/>
                <a:cs typeface="Calibri"/>
              </a:rPr>
              <a:t>extremiteten</a:t>
            </a:r>
            <a:endParaRPr sz="1300" b="1" dirty="0">
              <a:solidFill>
                <a:srgbClr val="000000"/>
              </a:solidFill>
              <a:latin typeface="Calibri"/>
              <a:ea typeface="Calibri"/>
              <a:cs typeface="Calibri"/>
            </a:endParaRPr>
          </a:p>
        </p:txBody>
      </p:sp>
      <p:sp>
        <p:nvSpPr>
          <p:cNvPr id="10" name="TextBox10"/>
          <p:cNvSpPr txBox="1">
            <a:spLocks noChangeArrowheads="1"/>
          </p:cNvSpPr>
          <p:nvPr/>
        </p:nvSpPr>
        <p:spPr bwMode="white">
          <a:xfrm>
            <a:off x="1981327" y="1749309"/>
            <a:ext cx="3772470" cy="2878255"/>
          </a:xfrm>
          <a:prstGeom prst="rect">
            <a:avLst/>
          </a:prstGeom>
          <a:ln>
            <a:headEnd type="none"/>
            <a:tailEnd type="none"/>
          </a:ln>
        </p:spPr>
        <p:txBody>
          <a:bodyPr wrap="square" lIns="50300" rIns="50300">
            <a:spAutoFit/>
          </a:bodyPr>
          <a:lstStyle/>
          <a:p>
            <a:r>
              <a:rPr sz="900" dirty="0" err="1">
                <a:solidFill>
                  <a:srgbClr val="000000"/>
                </a:solidFill>
                <a:latin typeface="Calibri"/>
                <a:ea typeface="Calibri"/>
                <a:cs typeface="Calibri"/>
              </a:rPr>
              <a:t>Smärta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skuldror</a:t>
            </a:r>
            <a:r>
              <a:rPr sz="900" dirty="0">
                <a:solidFill>
                  <a:srgbClr val="000000"/>
                </a:solidFill>
                <a:latin typeface="Calibri"/>
                <a:ea typeface="Calibri"/>
                <a:cs typeface="Calibri"/>
              </a:rPr>
              <a:t>/</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kan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orsakas</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statiska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arbetsställningar</a:t>
            </a:r>
            <a:r>
              <a:rPr sz="900" dirty="0">
                <a:solidFill>
                  <a:srgbClr val="000000"/>
                </a:solidFill>
                <a:latin typeface="Calibri"/>
                <a:ea typeface="Calibri"/>
                <a:cs typeface="Calibri"/>
              </a:rPr>
              <a:t>, till </a:t>
            </a:r>
            <a:r>
              <a:rPr sz="900" dirty="0" err="1">
                <a:solidFill>
                  <a:srgbClr val="000000"/>
                </a:solidFill>
                <a:latin typeface="Calibri"/>
                <a:ea typeface="Calibri"/>
                <a:cs typeface="Calibri"/>
              </a:rPr>
              <a:t>exempel</a:t>
            </a:r>
            <a:r>
              <a:rPr sz="900" dirty="0">
                <a:solidFill>
                  <a:srgbClr val="000000"/>
                </a:solidFill>
                <a:latin typeface="Calibri"/>
                <a:ea typeface="Calibri"/>
                <a:cs typeface="Calibri"/>
              </a:rPr>
              <a:t> vid </a:t>
            </a:r>
            <a:r>
              <a:rPr sz="900" dirty="0" err="1">
                <a:solidFill>
                  <a:srgbClr val="000000"/>
                </a:solidFill>
                <a:latin typeface="Calibri"/>
                <a:ea typeface="Calibri"/>
                <a:cs typeface="Calibri"/>
              </a:rPr>
              <a:t>synkrävande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arbetsuppgifter</a:t>
            </a:r>
            <a:r>
              <a:rPr sz="900" dirty="0">
                <a:solidFill>
                  <a:srgbClr val="000000"/>
                </a:solidFill>
                <a:latin typeface="Calibri"/>
                <a:ea typeface="Calibri"/>
                <a:cs typeface="Calibri"/>
              </a:rPr>
              <a:t> med </a:t>
            </a:r>
            <a:r>
              <a:rPr sz="900" dirty="0" err="1">
                <a:solidFill>
                  <a:srgbClr val="000000"/>
                </a:solidFill>
                <a:latin typeface="Calibri"/>
                <a:ea typeface="Calibri"/>
                <a:cs typeface="Calibri"/>
              </a:rPr>
              <a:t>långvarig</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framåtböjning</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nacken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Värk</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smärta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armbågar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händer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kan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orsakas</a:t>
            </a:r>
            <a:r>
              <a:rPr sz="900" dirty="0">
                <a:solidFill>
                  <a:srgbClr val="000000"/>
                </a:solidFill>
                <a:latin typeface="Calibri"/>
                <a:ea typeface="Calibri"/>
                <a:cs typeface="Calibri"/>
              </a:rPr>
              <a:t> bland </a:t>
            </a:r>
            <a:r>
              <a:rPr sz="900" dirty="0" err="1">
                <a:solidFill>
                  <a:srgbClr val="000000"/>
                </a:solidFill>
                <a:latin typeface="Calibri"/>
                <a:ea typeface="Calibri"/>
                <a:cs typeface="Calibri"/>
              </a:rPr>
              <a:t>annat</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upprepade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vridmoment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handen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som</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påverkar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senfästen</a:t>
            </a:r>
            <a:r>
              <a:rPr sz="900" dirty="0">
                <a:solidFill>
                  <a:srgbClr val="000000"/>
                </a:solidFill>
                <a:latin typeface="Calibri"/>
                <a:ea typeface="Calibri"/>
                <a:cs typeface="Calibri"/>
              </a:rPr>
              <a:t>.
I </a:t>
            </a:r>
            <a:r>
              <a:rPr sz="900" dirty="0" err="1">
                <a:solidFill>
                  <a:srgbClr val="000000"/>
                </a:solidFill>
                <a:latin typeface="Calibri"/>
                <a:ea typeface="Calibri"/>
                <a:cs typeface="Calibri"/>
              </a:rPr>
              <a:t>nationella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folkhälsorapporten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från</a:t>
            </a:r>
            <a:r>
              <a:rPr sz="900" dirty="0">
                <a:solidFill>
                  <a:srgbClr val="000000"/>
                </a:solidFill>
                <a:latin typeface="Calibri"/>
                <a:ea typeface="Calibri"/>
                <a:cs typeface="Calibri"/>
              </a:rPr>
              <a:t> 2021 </a:t>
            </a:r>
            <a:r>
              <a:rPr sz="900" dirty="0" err="1">
                <a:solidFill>
                  <a:srgbClr val="000000"/>
                </a:solidFill>
                <a:latin typeface="Calibri"/>
                <a:ea typeface="Calibri"/>
                <a:cs typeface="Calibri"/>
              </a:rPr>
              <a:t>redovisas</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att</a:t>
            </a:r>
            <a:r>
              <a:rPr sz="900" dirty="0">
                <a:solidFill>
                  <a:srgbClr val="000000"/>
                </a:solidFill>
                <a:latin typeface="Calibri"/>
                <a:ea typeface="Calibri"/>
                <a:cs typeface="Calibri"/>
              </a:rPr>
              <a:t> bland </a:t>
            </a:r>
            <a:r>
              <a:rPr sz="900" dirty="0" err="1">
                <a:solidFill>
                  <a:srgbClr val="000000"/>
                </a:solidFill>
                <a:latin typeface="Calibri"/>
                <a:ea typeface="Calibri"/>
                <a:cs typeface="Calibri"/>
              </a:rPr>
              <a:t>sysselsatt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befolkning</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har</a:t>
            </a:r>
            <a:r>
              <a:rPr sz="900" dirty="0">
                <a:solidFill>
                  <a:srgbClr val="000000"/>
                </a:solidFill>
                <a:latin typeface="Calibri"/>
                <a:ea typeface="Calibri"/>
                <a:cs typeface="Calibri"/>
              </a:rPr>
              <a:t> 51% </a:t>
            </a:r>
            <a:r>
              <a:rPr sz="900" dirty="0" err="1">
                <a:solidFill>
                  <a:srgbClr val="000000"/>
                </a:solidFill>
                <a:latin typeface="Calibri"/>
                <a:ea typeface="Calibri"/>
                <a:cs typeface="Calibri"/>
              </a:rPr>
              <a:t>värk</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skuldror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Enligt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arbetsmiljörapporten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från</a:t>
            </a:r>
            <a:r>
              <a:rPr sz="900" dirty="0">
                <a:solidFill>
                  <a:srgbClr val="000000"/>
                </a:solidFill>
                <a:latin typeface="Calibri"/>
                <a:ea typeface="Calibri"/>
                <a:cs typeface="Calibri"/>
              </a:rPr>
              <a:t> 2019 </a:t>
            </a:r>
            <a:r>
              <a:rPr sz="900" dirty="0" err="1">
                <a:solidFill>
                  <a:srgbClr val="000000"/>
                </a:solidFill>
                <a:latin typeface="Calibri"/>
                <a:ea typeface="Calibri"/>
                <a:cs typeface="Calibri"/>
              </a:rPr>
              <a:t>har</a:t>
            </a:r>
            <a:r>
              <a:rPr sz="900" dirty="0">
                <a:solidFill>
                  <a:srgbClr val="000000"/>
                </a:solidFill>
                <a:latin typeface="Calibri"/>
                <a:ea typeface="Calibri"/>
                <a:cs typeface="Calibri"/>
              </a:rPr>
              <a:t> 34% av </a:t>
            </a:r>
            <a:r>
              <a:rPr sz="900" dirty="0" err="1">
                <a:solidFill>
                  <a:srgbClr val="000000"/>
                </a:solidFill>
                <a:latin typeface="Calibri"/>
                <a:ea typeface="Calibri"/>
                <a:cs typeface="Calibri"/>
              </a:rPr>
              <a:t>arbetskraften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övre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delen</a:t>
            </a:r>
            <a:r>
              <a:rPr sz="900" dirty="0">
                <a:solidFill>
                  <a:srgbClr val="000000"/>
                </a:solidFill>
                <a:latin typeface="Calibri"/>
                <a:ea typeface="Calibri"/>
                <a:cs typeface="Calibri"/>
              </a:rPr>
              <a:t> av </a:t>
            </a:r>
            <a:r>
              <a:rPr sz="900" dirty="0" err="1">
                <a:solidFill>
                  <a:srgbClr val="000000"/>
                </a:solidFill>
                <a:latin typeface="Calibri"/>
                <a:ea typeface="Calibri"/>
                <a:cs typeface="Calibri"/>
              </a:rPr>
              <a:t>ryggen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nacken</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varje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vecka</a:t>
            </a:r>
            <a:r>
              <a:rPr sz="900" dirty="0">
                <a:solidFill>
                  <a:srgbClr val="000000"/>
                </a:solidFill>
                <a:latin typeface="Calibri"/>
                <a:ea typeface="Calibri"/>
                <a:cs typeface="Calibri"/>
              </a:rPr>
              <a:t>, 30% </a:t>
            </a:r>
            <a:r>
              <a:rPr sz="900" dirty="0" err="1">
                <a:solidFill>
                  <a:srgbClr val="000000"/>
                </a:solidFill>
                <a:latin typeface="Calibri"/>
                <a:ea typeface="Calibri"/>
                <a:cs typeface="Calibri"/>
              </a:rPr>
              <a:t>ont</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varje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vecka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20% </a:t>
            </a:r>
            <a:r>
              <a:rPr sz="900" dirty="0" err="1">
                <a:solidFill>
                  <a:srgbClr val="000000"/>
                </a:solidFill>
                <a:latin typeface="Calibri"/>
                <a:ea typeface="Calibri"/>
                <a:cs typeface="Calibri"/>
              </a:rPr>
              <a:t>i</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handleder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händer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varje</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vecka</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Branschspecifika</a:t>
            </a:r>
            <a:r>
              <a:rPr sz="900" dirty="0">
                <a:solidFill>
                  <a:srgbClr val="000000"/>
                </a:solidFill>
                <a:latin typeface="Calibri"/>
                <a:ea typeface="Calibri"/>
                <a:cs typeface="Calibri"/>
              </a:rPr>
              <a:t> data (2019):</a:t>
            </a:r>
          </a:p>
          <a:p>
            <a:pPr indent="283464">
              <a:buChar char="•"/>
            </a:pPr>
            <a:r>
              <a:rPr sz="900" dirty="0" err="1">
                <a:solidFill>
                  <a:srgbClr val="000000"/>
                </a:solidFill>
                <a:latin typeface="Calibri"/>
                <a:ea typeface="Calibri"/>
                <a:cs typeface="Calibri"/>
              </a:rPr>
              <a:t>Hotell</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och</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restaurang</a:t>
            </a:r>
            <a:r>
              <a:rPr sz="900" dirty="0">
                <a:solidFill>
                  <a:srgbClr val="000000"/>
                </a:solidFill>
                <a:latin typeface="Calibri"/>
                <a:ea typeface="Calibri"/>
                <a:cs typeface="Calibri"/>
              </a:rPr>
              <a:t> 43%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resp 35%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a:t>
            </a:r>
          </a:p>
          <a:p>
            <a:pPr indent="283464">
              <a:buChar char="•"/>
            </a:pPr>
            <a:r>
              <a:rPr sz="900" dirty="0">
                <a:solidFill>
                  <a:srgbClr val="000000"/>
                </a:solidFill>
                <a:latin typeface="Calibri"/>
                <a:ea typeface="Calibri"/>
                <a:cs typeface="Calibri"/>
              </a:rPr>
              <a:t>Transport 36%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resp 33%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a:t>
            </a:r>
          </a:p>
          <a:p>
            <a:pPr indent="283464">
              <a:buChar char="•"/>
            </a:pPr>
            <a:r>
              <a:rPr sz="900" dirty="0" err="1">
                <a:solidFill>
                  <a:srgbClr val="000000"/>
                </a:solidFill>
                <a:latin typeface="Calibri"/>
                <a:ea typeface="Calibri"/>
                <a:cs typeface="Calibri"/>
              </a:rPr>
              <a:t>Tillverkningsindustrin</a:t>
            </a:r>
            <a:r>
              <a:rPr sz="900" dirty="0">
                <a:solidFill>
                  <a:srgbClr val="000000"/>
                </a:solidFill>
                <a:latin typeface="Calibri"/>
                <a:ea typeface="Calibri"/>
                <a:cs typeface="Calibri"/>
              </a:rPr>
              <a:t> 31%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resp 26%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a:t>
            </a:r>
          </a:p>
          <a:p>
            <a:pPr indent="283464">
              <a:buChar char="•"/>
            </a:pPr>
            <a:r>
              <a:rPr sz="900" dirty="0" err="1">
                <a:solidFill>
                  <a:srgbClr val="000000"/>
                </a:solidFill>
                <a:latin typeface="Calibri"/>
                <a:ea typeface="Calibri"/>
                <a:cs typeface="Calibri"/>
              </a:rPr>
              <a:t>Byggverksamhet</a:t>
            </a:r>
            <a:r>
              <a:rPr sz="900" dirty="0">
                <a:solidFill>
                  <a:srgbClr val="000000"/>
                </a:solidFill>
                <a:latin typeface="Calibri"/>
                <a:ea typeface="Calibri"/>
                <a:cs typeface="Calibri"/>
              </a:rPr>
              <a:t> 30%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 resp 33% (</a:t>
            </a:r>
            <a:r>
              <a:rPr sz="900" dirty="0" err="1">
                <a:solidFill>
                  <a:srgbClr val="000000"/>
                </a:solidFill>
                <a:latin typeface="Calibri"/>
                <a:ea typeface="Calibri"/>
                <a:cs typeface="Calibri"/>
              </a:rPr>
              <a:t>axlar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eller</a:t>
            </a:r>
            <a:r>
              <a:rPr sz="900" dirty="0">
                <a:solidFill>
                  <a:srgbClr val="000000"/>
                </a:solidFill>
                <a:latin typeface="Calibri"/>
                <a:ea typeface="Calibri"/>
                <a:cs typeface="Calibri"/>
              </a:rPr>
              <a:t> </a:t>
            </a:r>
            <a:r>
              <a:rPr sz="900" dirty="0" err="1">
                <a:solidFill>
                  <a:srgbClr val="000000"/>
                </a:solidFill>
                <a:latin typeface="Calibri"/>
                <a:ea typeface="Calibri"/>
                <a:cs typeface="Calibri"/>
              </a:rPr>
              <a:t>armar</a:t>
            </a:r>
            <a:r>
              <a:rPr sz="900" dirty="0">
                <a:solidFill>
                  <a:srgbClr val="000000"/>
                </a:solidFill>
                <a:latin typeface="Calibri"/>
                <a:ea typeface="Calibri"/>
                <a:cs typeface="Calibri"/>
              </a:rPr>
              <a:t>)</a:t>
            </a:r>
          </a:p>
          <a:p>
            <a:pPr indent="283464">
              <a:buChar char="•"/>
            </a:pPr>
            <a:r>
              <a:rPr sz="900" dirty="0" err="1">
                <a:solidFill>
                  <a:srgbClr val="000000"/>
                </a:solidFill>
                <a:latin typeface="Calibri"/>
                <a:ea typeface="Calibri"/>
                <a:cs typeface="Calibri"/>
              </a:rPr>
              <a:t>Fordonsreparation</a:t>
            </a:r>
            <a:r>
              <a:rPr sz="900" dirty="0">
                <a:solidFill>
                  <a:srgbClr val="000000"/>
                </a:solidFill>
                <a:latin typeface="Calibri"/>
                <a:ea typeface="Calibri"/>
                <a:cs typeface="Calibri"/>
              </a:rPr>
              <a:t> 34% (</a:t>
            </a:r>
            <a:r>
              <a:rPr sz="900" dirty="0" err="1">
                <a:solidFill>
                  <a:srgbClr val="000000"/>
                </a:solidFill>
                <a:latin typeface="Calibri"/>
                <a:ea typeface="Calibri"/>
                <a:cs typeface="Calibri"/>
              </a:rPr>
              <a:t>nacke</a:t>
            </a:r>
            <a:r>
              <a:rPr sz="900" dirty="0">
                <a:solidFill>
                  <a:srgbClr val="000000"/>
                </a:solidFill>
                <a:latin typeface="Calibri"/>
                <a:ea typeface="Calibri"/>
                <a:cs typeface="Calibri"/>
              </a:rPr>
              <a:t>)</a:t>
            </a:r>
          </a:p>
        </p:txBody>
      </p:sp>
      <p:sp>
        <p:nvSpPr>
          <p:cNvPr id="11" name="TextBox11"/>
          <p:cNvSpPr txBox="1">
            <a:spLocks noChangeArrowheads="1"/>
          </p:cNvSpPr>
          <p:nvPr/>
        </p:nvSpPr>
        <p:spPr bwMode="white">
          <a:xfrm>
            <a:off x="6521425" y="5254074"/>
            <a:ext cx="1676653" cy="169277"/>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Nacke / axlar / skuldra</a:t>
            </a:r>
          </a:p>
        </p:txBody>
      </p:sp>
      <p:sp>
        <p:nvSpPr>
          <p:cNvPr id="12" name="TextBox12"/>
          <p:cNvSpPr txBox="1">
            <a:spLocks noChangeArrowheads="1"/>
          </p:cNvSpPr>
          <p:nvPr/>
        </p:nvSpPr>
        <p:spPr bwMode="white">
          <a:xfrm>
            <a:off x="9115767" y="5254074"/>
            <a:ext cx="1676653" cy="169277"/>
          </a:xfrm>
          <a:prstGeom prst="rect">
            <a:avLst/>
          </a:prstGeom>
          <a:ln>
            <a:headEnd type="none"/>
            <a:tailEnd type="none"/>
          </a:ln>
        </p:spPr>
        <p:txBody>
          <a:bodyPr wrap="square" lIns="0" tIns="0" rIns="0" bIns="0" anchor="t">
            <a:spAutoFit/>
          </a:bodyPr>
          <a:lstStyle/>
          <a:p>
            <a:r>
              <a:rPr sz="1100">
                <a:solidFill>
                  <a:srgbClr val="000000"/>
                </a:solidFill>
                <a:latin typeface="Calibri"/>
                <a:ea typeface="Calibri"/>
                <a:cs typeface="Calibri"/>
              </a:rPr>
              <a:t>Armbåge / underarm / hand</a:t>
            </a:r>
          </a:p>
        </p:txBody>
      </p:sp>
      <p:sp>
        <p:nvSpPr>
          <p:cNvPr id="13" name="TextBox13"/>
          <p:cNvSpPr txBox="1">
            <a:spLocks noChangeArrowheads="1"/>
          </p:cNvSpPr>
          <p:nvPr/>
        </p:nvSpPr>
        <p:spPr bwMode="white">
          <a:xfrm>
            <a:off x="6226614" y="5715711"/>
            <a:ext cx="4359299" cy="338554"/>
          </a:xfrm>
          <a:prstGeom prst="rect">
            <a:avLst/>
          </a:prstGeom>
          <a:ln>
            <a:headEnd type="none"/>
            <a:tailEnd type="none"/>
          </a:ln>
        </p:spPr>
        <p:txBody>
          <a:bodyPr wrap="square" lIns="0" tIns="0" rIns="0" bIns="0" anchor="t">
            <a:spAutoFit/>
          </a:bodyPr>
          <a:lstStyle/>
          <a:p>
            <a:pPr algn="ctr"/>
            <a:r>
              <a:rPr sz="1100" b="1">
                <a:solidFill>
                  <a:srgbClr val="000000"/>
                </a:solidFill>
                <a:latin typeface="Calibri"/>
                <a:ea typeface="Calibri"/>
                <a:cs typeface="Calibri"/>
              </a:rPr>
              <a:t>Andel (av de som upplever besvär) som tror att besvären orsakats eller förvärrats av arbetet:</a:t>
            </a:r>
          </a:p>
        </p:txBody>
      </p:sp>
      <p:pic>
        <p:nvPicPr>
          <p:cNvPr id="14" name="Picture 14"/>
          <p:cNvPicPr>
            <a:picLocks noChangeAspect="1"/>
          </p:cNvPicPr>
          <p:nvPr/>
        </p:nvPicPr>
        <p:blipFill>
          <a:blip r:embed="rId7">
            <a:lum/>
          </a:blip>
          <a:srcRect/>
          <a:stretch>
            <a:fillRect/>
          </a:stretch>
        </p:blipFill>
        <p:spPr bwMode="white">
          <a:xfrm>
            <a:off x="6757275" y="6235056"/>
            <a:ext cx="628745" cy="419163"/>
          </a:xfrm>
          <a:prstGeom prst="rect">
            <a:avLst/>
          </a:prstGeom>
          <a:ln>
            <a:headEnd type="none"/>
            <a:tailEnd type="none"/>
          </a:ln>
        </p:spPr>
      </p:pic>
      <p:pic>
        <p:nvPicPr>
          <p:cNvPr id="15" name="Picture 15"/>
          <p:cNvPicPr>
            <a:picLocks noChangeAspect="1"/>
          </p:cNvPicPr>
          <p:nvPr/>
        </p:nvPicPr>
        <p:blipFill>
          <a:blip r:embed="rId7">
            <a:lum/>
          </a:blip>
          <a:srcRect/>
          <a:stretch>
            <a:fillRect/>
          </a:stretch>
        </p:blipFill>
        <p:spPr bwMode="white">
          <a:xfrm>
            <a:off x="9587465" y="6235056"/>
            <a:ext cx="628745" cy="419163"/>
          </a:xfrm>
          <a:prstGeom prst="rect">
            <a:avLst/>
          </a:prstGeom>
          <a:ln>
            <a:headEnd type="none"/>
            <a:tailEnd type="none"/>
          </a:ln>
        </p:spPr>
      </p:pic>
    </p:spTree>
  </p:cSld>
  <p:clrMapOvr>
    <a:masterClrMapping/>
  </p:clrMapOvr>
</p:sld>
</file>

<file path=ppt/theme/theme1.xml><?xml version="1.0" encoding="utf-8"?>
<a:theme xmlns:a="http://schemas.openxmlformats.org/drawingml/2006/main" name="Tema HPI n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pi">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ma HPI ny" id="{53C122C2-DD63-4188-A58C-4D69C7B826A5}" vid="{6A8C798F-AF77-4C6B-9971-6DCD2C9A3F7B}"/>
    </a:ext>
  </a:extLst>
</a:theme>
</file>

<file path=ppt/theme/theme2.xml><?xml version="1.0" encoding="utf-8"?>
<a:theme xmlns:a="http://schemas.openxmlformats.org/drawingml/2006/main" name="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a:gradFill>
      </a:fillStyleLst>
      <a:lnStyleLst>
        <a:ln w="6350" cap="flat">
          <a:solidFill>
            <a:schemeClr val="phClr"/>
          </a:solidFill>
          <a:prstDash val="solid"/>
          <a:miter/>
          <a:headEnd type="none"/>
          <a:tailEnd type="none"/>
        </a:ln>
        <a:ln w="12700" cap="flat">
          <a:solidFill>
            <a:schemeClr val="phClr"/>
          </a:solidFill>
          <a:prstDash val="solid"/>
          <a:miter/>
          <a:headEnd type="none"/>
          <a:tailEnd type="none"/>
        </a:ln>
        <a:ln w="19050" cap="flat">
          <a:solidFill>
            <a:schemeClr val="phClr"/>
          </a:solidFill>
          <a:prstDash val="solid"/>
          <a:miter/>
          <a:headEnd type="none"/>
          <a:tailEnd type="none"/>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2F78071B93CD64BBCD8DBFD830A333A" ma:contentTypeVersion="18" ma:contentTypeDescription="Skapa ett nytt dokument." ma:contentTypeScope="" ma:versionID="34024853bd07b3697fee06c2932cfdec">
  <xsd:schema xmlns:xsd="http://www.w3.org/2001/XMLSchema" xmlns:xs="http://www.w3.org/2001/XMLSchema" xmlns:p="http://schemas.microsoft.com/office/2006/metadata/properties" xmlns:ns2="60d7ea8a-249f-4fca-9c0e-5d39ef8e9512" xmlns:ns3="8f1f2541-11cc-4d39-a9a1-386af1020a3b" targetNamespace="http://schemas.microsoft.com/office/2006/metadata/properties" ma:root="true" ma:fieldsID="c8fb1209b8c9efcd78e0f4cf37950edc" ns2:_="" ns3:_="">
    <xsd:import namespace="60d7ea8a-249f-4fca-9c0e-5d39ef8e9512"/>
    <xsd:import namespace="8f1f2541-11cc-4d39-a9a1-386af1020a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Tillg_x00e4_nglighemsidan" minOccurs="0"/>
                <xsd:element ref="ns2:MediaLengthInSeconds" minOccurs="0"/>
                <xsd:element ref="ns3:SharedWithUsers" minOccurs="0"/>
                <xsd:element ref="ns3:SharedWithDetails" minOccurs="0"/>
                <xsd:element ref="ns2:_x00c5_tg_x00e4_rdsdatum" minOccurs="0"/>
                <xsd:element ref="ns2:_x00c5_tg_x00e4_rdsansvarig"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d7ea8a-249f-4fca-9c0e-5d39ef8e95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Tillg_x00e4_nglighemsidan" ma:index="17" nillable="true" ma:displayName="Tillgänglig hemsidan" ma:format="Dropdown" ma:internalName="Tillg_x00e4_nglighemsidan">
      <xsd:simpleType>
        <xsd:restriction base="dms:Text">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_x00c5_tg_x00e4_rdsdatum" ma:index="21" nillable="true" ma:displayName="Åtgärdsdatum" ma:description="Följa upp, säga upp eller förlänga." ma:format="Dropdown" ma:internalName="_x00c5_tg_x00e4_rdsdatum">
      <xsd:simpleType>
        <xsd:restriction base="dms:Text">
          <xsd:maxLength value="255"/>
        </xsd:restriction>
      </xsd:simpleType>
    </xsd:element>
    <xsd:element name="_x00c5_tg_x00e4_rdsansvarig" ma:index="22" nillable="true" ma:displayName="Åtgärdsansvarig" ma:format="Dropdown" ma:list="UserInfo" ma:SharePointGroup="0" ma:internalName="_x00c5_tg_x00e4_rdsansvarig">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cf76f155ced4ddcb4097134ff3c332f" ma:index="24" nillable="true" ma:taxonomy="true" ma:internalName="lcf76f155ced4ddcb4097134ff3c332f" ma:taxonomyFieldName="MediaServiceImageTags" ma:displayName="Bildmarkeringar" ma:readOnly="false" ma:fieldId="{5cf76f15-5ced-4ddc-b409-7134ff3c332f}" ma:taxonomyMulti="true" ma:sspId="8e995f68-301a-4ea4-9e5c-07e7d29fdd7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f1f2541-11cc-4d39-a9a1-386af1020a3b" elementFormDefault="qualified">
    <xsd:import namespace="http://schemas.microsoft.com/office/2006/documentManagement/types"/>
    <xsd:import namespace="http://schemas.microsoft.com/office/infopath/2007/PartnerControls"/>
    <xsd:element name="SharedWithUsers" ma:index="19"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at med information" ma:internalName="SharedWithDetails" ma:readOnly="true">
      <xsd:simpleType>
        <xsd:restriction base="dms:Note">
          <xsd:maxLength value="255"/>
        </xsd:restriction>
      </xsd:simpleType>
    </xsd:element>
    <xsd:element name="TaxCatchAll" ma:index="25" nillable="true" ma:displayName="Taxonomy Catch All Column" ma:hidden="true" ma:list="{170ead2a-cfc7-491e-be73-d2d01a1123c3}" ma:internalName="TaxCatchAll" ma:showField="CatchAllData" ma:web="8f1f2541-11cc-4d39-a9a1-386af1020a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llg_x00e4_nglighemsidan xmlns="60d7ea8a-249f-4fca-9c0e-5d39ef8e9512" xsi:nil="true"/>
    <_x00c5_tg_x00e4_rdsansvarig xmlns="60d7ea8a-249f-4fca-9c0e-5d39ef8e9512">
      <UserInfo>
        <DisplayName/>
        <AccountId xsi:nil="true"/>
        <AccountType/>
      </UserInfo>
    </_x00c5_tg_x00e4_rdsansvarig>
    <lcf76f155ced4ddcb4097134ff3c332f xmlns="60d7ea8a-249f-4fca-9c0e-5d39ef8e9512">
      <Terms xmlns="http://schemas.microsoft.com/office/infopath/2007/PartnerControls"/>
    </lcf76f155ced4ddcb4097134ff3c332f>
    <TaxCatchAll xmlns="8f1f2541-11cc-4d39-a9a1-386af1020a3b" xsi:nil="true"/>
    <_x00c5_tg_x00e4_rdsdatum xmlns="60d7ea8a-249f-4fca-9c0e-5d39ef8e9512" xsi:nil="true"/>
  </documentManagement>
</p:properties>
</file>

<file path=customXml/itemProps1.xml><?xml version="1.0" encoding="utf-8"?>
<ds:datastoreItem xmlns:ds="http://schemas.openxmlformats.org/officeDocument/2006/customXml" ds:itemID="{D25C99D6-7EFB-4606-B63D-0E9F5AD2E335}">
  <ds:schemaRefs>
    <ds:schemaRef ds:uri="60d7ea8a-249f-4fca-9c0e-5d39ef8e9512"/>
    <ds:schemaRef ds:uri="8f1f2541-11cc-4d39-a9a1-386af1020a3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5F0C644-05FD-4656-9E73-C669397E0CD1}">
  <ds:schemaRefs>
    <ds:schemaRef ds:uri="http://schemas.microsoft.com/sharepoint/v3/contenttype/forms"/>
  </ds:schemaRefs>
</ds:datastoreItem>
</file>

<file path=customXml/itemProps3.xml><?xml version="1.0" encoding="utf-8"?>
<ds:datastoreItem xmlns:ds="http://schemas.openxmlformats.org/officeDocument/2006/customXml" ds:itemID="{289726B3-C5A4-4685-B926-DCD446A9A036}">
  <ds:schemaRefs>
    <ds:schemaRef ds:uri="http://www.w3.org/XML/1998/namespace"/>
    <ds:schemaRef ds:uri="http://purl.org/dc/elements/1.1/"/>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8f1f2541-11cc-4d39-a9a1-386af1020a3b"/>
    <ds:schemaRef ds:uri="60d7ea8a-249f-4fca-9c0e-5d39ef8e9512"/>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42</TotalTime>
  <Words>2652</Words>
  <Application>Microsoft Office PowerPoint</Application>
  <PresentationFormat>Bredbild</PresentationFormat>
  <Paragraphs>194</Paragraphs>
  <Slides>15</Slides>
  <Notes>14</Notes>
  <HiddenSlides>0</HiddenSlides>
  <MMClips>0</MMClips>
  <ScaleCrop>false</ScaleCrop>
  <HeadingPairs>
    <vt:vector size="4" baseType="variant">
      <vt:variant>
        <vt:lpstr>Tema</vt:lpstr>
      </vt:variant>
      <vt:variant>
        <vt:i4>2</vt:i4>
      </vt:variant>
      <vt:variant>
        <vt:lpstr>Bildrubriker</vt:lpstr>
      </vt:variant>
      <vt:variant>
        <vt:i4>15</vt:i4>
      </vt:variant>
    </vt:vector>
  </HeadingPairs>
  <TitlesOfParts>
    <vt:vector size="17" baseType="lpstr">
      <vt:lpstr>Tema HPI ny</vt:lpstr>
      <vt:lpstr>Office</vt:lpstr>
      <vt:lpstr>Guide till grupprapport Medicinska kontroller  Klättring med stor nivåskillnad</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”Klar” design  Texter i Frågor till statistik.xlsx</dc:title>
  <dc:creator>Sofia Paulsson</dc:creator>
  <cp:lastModifiedBy>Sofia Paulsson</cp:lastModifiedBy>
  <cp:revision>156</cp:revision>
  <dcterms:created xsi:type="dcterms:W3CDTF">2022-06-13T13:59:15Z</dcterms:created>
  <dcterms:modified xsi:type="dcterms:W3CDTF">2022-11-29T15:54:50Z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0x01010022F78071B93CD64BBCD8DBFD830A333A</vt:lpwstr>
  </property>
  <property fmtid="{D5CDD505-2E9C-101B-9397-08002B2CF9AE}" pid="3" name="MediaServiceImageTags">
    <vt:lpwstr/>
  </property>
</Properties>
</file>